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2"/>
  </p:notesMasterIdLst>
  <p:handoutMasterIdLst>
    <p:handoutMasterId r:id="rId33"/>
  </p:handoutMasterIdLst>
  <p:sldIdLst>
    <p:sldId id="256" r:id="rId2"/>
    <p:sldId id="257" r:id="rId3"/>
    <p:sldId id="258" r:id="rId4"/>
    <p:sldId id="259" r:id="rId5"/>
    <p:sldId id="289" r:id="rId6"/>
    <p:sldId id="261" r:id="rId7"/>
    <p:sldId id="280" r:id="rId8"/>
    <p:sldId id="281" r:id="rId9"/>
    <p:sldId id="282" r:id="rId10"/>
    <p:sldId id="284" r:id="rId11"/>
    <p:sldId id="283" r:id="rId12"/>
    <p:sldId id="285" r:id="rId13"/>
    <p:sldId id="286" r:id="rId14"/>
    <p:sldId id="287" r:id="rId15"/>
    <p:sldId id="263" r:id="rId16"/>
    <p:sldId id="288" r:id="rId17"/>
    <p:sldId id="264" r:id="rId18"/>
    <p:sldId id="290" r:id="rId19"/>
    <p:sldId id="266" r:id="rId20"/>
    <p:sldId id="291" r:id="rId21"/>
    <p:sldId id="268" r:id="rId22"/>
    <p:sldId id="269" r:id="rId23"/>
    <p:sldId id="270" r:id="rId24"/>
    <p:sldId id="271" r:id="rId25"/>
    <p:sldId id="272" r:id="rId26"/>
    <p:sldId id="273" r:id="rId27"/>
    <p:sldId id="274" r:id="rId28"/>
    <p:sldId id="278" r:id="rId29"/>
    <p:sldId id="279" r:id="rId30"/>
    <p:sldId id="277" r:id="rId3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3458D"/>
    <a:srgbClr val="93D9AC"/>
    <a:srgbClr val="9F0277"/>
    <a:srgbClr val="FBF3FA"/>
    <a:srgbClr val="934BC9"/>
    <a:srgbClr val="E4A6DA"/>
    <a:srgbClr val="EFCDE9"/>
    <a:srgbClr val="A62A88"/>
    <a:srgbClr val="F7E5F4"/>
    <a:srgbClr val="E197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2859D27-5AEF-4C8A-87D8-0D8849C4F083}" v="16" dt="2022-10-17T01:53:40.27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1" d="100"/>
          <a:sy n="81" d="100"/>
        </p:scale>
        <p:origin x="120" y="5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5/10/relationships/revisionInfo" Target="revisionInfo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38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eforest.oh@gmail.com" userId="2ff5a1bd4de0921f" providerId="LiveId" clId="{82859D27-5AEF-4C8A-87D8-0D8849C4F083}"/>
    <pc:docChg chg="undo redo custSel modSld">
      <pc:chgData name="yeforest.oh@gmail.com" userId="2ff5a1bd4de0921f" providerId="LiveId" clId="{82859D27-5AEF-4C8A-87D8-0D8849C4F083}" dt="2022-10-17T01:52:07.888" v="83" actId="208"/>
      <pc:docMkLst>
        <pc:docMk/>
      </pc:docMkLst>
      <pc:sldChg chg="modSp mod">
        <pc:chgData name="yeforest.oh@gmail.com" userId="2ff5a1bd4de0921f" providerId="LiveId" clId="{82859D27-5AEF-4C8A-87D8-0D8849C4F083}" dt="2022-10-17T01:41:24.258" v="17" actId="20577"/>
        <pc:sldMkLst>
          <pc:docMk/>
          <pc:sldMk cId="1043928305" sldId="259"/>
        </pc:sldMkLst>
        <pc:spChg chg="mod">
          <ac:chgData name="yeforest.oh@gmail.com" userId="2ff5a1bd4de0921f" providerId="LiveId" clId="{82859D27-5AEF-4C8A-87D8-0D8849C4F083}" dt="2022-10-17T01:41:24.258" v="17" actId="20577"/>
          <ac:spMkLst>
            <pc:docMk/>
            <pc:sldMk cId="1043928305" sldId="259"/>
            <ac:spMk id="4" creationId="{5144AA81-4FBD-DF72-9299-BC1090B65FDC}"/>
          </ac:spMkLst>
        </pc:spChg>
      </pc:sldChg>
      <pc:sldChg chg="modSp mod">
        <pc:chgData name="yeforest.oh@gmail.com" userId="2ff5a1bd4de0921f" providerId="LiveId" clId="{82859D27-5AEF-4C8A-87D8-0D8849C4F083}" dt="2022-10-17T01:50:19.257" v="78" actId="14100"/>
        <pc:sldMkLst>
          <pc:docMk/>
          <pc:sldMk cId="1694806613" sldId="266"/>
        </pc:sldMkLst>
        <pc:cxnChg chg="mod">
          <ac:chgData name="yeforest.oh@gmail.com" userId="2ff5a1bd4de0921f" providerId="LiveId" clId="{82859D27-5AEF-4C8A-87D8-0D8849C4F083}" dt="2022-10-17T01:50:19.257" v="78" actId="14100"/>
          <ac:cxnSpMkLst>
            <pc:docMk/>
            <pc:sldMk cId="1694806613" sldId="266"/>
            <ac:cxnSpMk id="34" creationId="{9A428939-BBDB-07F6-A8F3-66BAA080E3D4}"/>
          </ac:cxnSpMkLst>
        </pc:cxnChg>
      </pc:sldChg>
      <pc:sldChg chg="addSp modSp mod">
        <pc:chgData name="yeforest.oh@gmail.com" userId="2ff5a1bd4de0921f" providerId="LiveId" clId="{82859D27-5AEF-4C8A-87D8-0D8849C4F083}" dt="2022-10-17T01:50:16.958" v="76" actId="1076"/>
        <pc:sldMkLst>
          <pc:docMk/>
          <pc:sldMk cId="3549973329" sldId="269"/>
        </pc:sldMkLst>
        <pc:spChg chg="add mod">
          <ac:chgData name="yeforest.oh@gmail.com" userId="2ff5a1bd4de0921f" providerId="LiveId" clId="{82859D27-5AEF-4C8A-87D8-0D8849C4F083}" dt="2022-10-17T01:42:15.234" v="22" actId="208"/>
          <ac:spMkLst>
            <pc:docMk/>
            <pc:sldMk cId="3549973329" sldId="269"/>
            <ac:spMk id="15" creationId="{9765E74F-60D6-20AB-CD0D-4BDFA2E0634F}"/>
          </ac:spMkLst>
        </pc:spChg>
        <pc:spChg chg="add mod">
          <ac:chgData name="yeforest.oh@gmail.com" userId="2ff5a1bd4de0921f" providerId="LiveId" clId="{82859D27-5AEF-4C8A-87D8-0D8849C4F083}" dt="2022-10-17T01:50:15.020" v="73" actId="14100"/>
          <ac:spMkLst>
            <pc:docMk/>
            <pc:sldMk cId="3549973329" sldId="269"/>
            <ac:spMk id="17" creationId="{C34356A1-78AB-65B6-7D80-779F18FB8386}"/>
          </ac:spMkLst>
        </pc:spChg>
        <pc:cxnChg chg="add mod">
          <ac:chgData name="yeforest.oh@gmail.com" userId="2ff5a1bd4de0921f" providerId="LiveId" clId="{82859D27-5AEF-4C8A-87D8-0D8849C4F083}" dt="2022-10-17T01:50:16.958" v="76" actId="1076"/>
          <ac:cxnSpMkLst>
            <pc:docMk/>
            <pc:sldMk cId="3549973329" sldId="269"/>
            <ac:cxnSpMk id="22" creationId="{4CC51C01-207B-B1E4-EF80-CEFB8D38E2AC}"/>
          </ac:cxnSpMkLst>
        </pc:cxnChg>
      </pc:sldChg>
      <pc:sldChg chg="addSp modSp mod">
        <pc:chgData name="yeforest.oh@gmail.com" userId="2ff5a1bd4de0921f" providerId="LiveId" clId="{82859D27-5AEF-4C8A-87D8-0D8849C4F083}" dt="2022-10-17T01:52:07.888" v="83" actId="208"/>
        <pc:sldMkLst>
          <pc:docMk/>
          <pc:sldMk cId="3317385905" sldId="288"/>
        </pc:sldMkLst>
        <pc:cxnChg chg="add mod">
          <ac:chgData name="yeforest.oh@gmail.com" userId="2ff5a1bd4de0921f" providerId="LiveId" clId="{82859D27-5AEF-4C8A-87D8-0D8849C4F083}" dt="2022-10-17T01:48:36.549" v="52" actId="571"/>
          <ac:cxnSpMkLst>
            <pc:docMk/>
            <pc:sldMk cId="3317385905" sldId="288"/>
            <ac:cxnSpMk id="4" creationId="{3A825F33-6047-0BB5-98BC-B0492BDF4FB1}"/>
          </ac:cxnSpMkLst>
        </pc:cxnChg>
        <pc:cxnChg chg="add mod">
          <ac:chgData name="yeforest.oh@gmail.com" userId="2ff5a1bd4de0921f" providerId="LiveId" clId="{82859D27-5AEF-4C8A-87D8-0D8849C4F083}" dt="2022-10-17T01:48:36.549" v="52" actId="571"/>
          <ac:cxnSpMkLst>
            <pc:docMk/>
            <pc:sldMk cId="3317385905" sldId="288"/>
            <ac:cxnSpMk id="7" creationId="{6F5CE352-2207-073D-7B5B-58276250ABB0}"/>
          </ac:cxnSpMkLst>
        </pc:cxnChg>
        <pc:cxnChg chg="add mod">
          <ac:chgData name="yeforest.oh@gmail.com" userId="2ff5a1bd4de0921f" providerId="LiveId" clId="{82859D27-5AEF-4C8A-87D8-0D8849C4F083}" dt="2022-10-17T01:48:36.549" v="52" actId="571"/>
          <ac:cxnSpMkLst>
            <pc:docMk/>
            <pc:sldMk cId="3317385905" sldId="288"/>
            <ac:cxnSpMk id="9" creationId="{A9FB007C-AE94-205F-F27F-4D280410E37D}"/>
          </ac:cxnSpMkLst>
        </pc:cxnChg>
        <pc:cxnChg chg="add mod">
          <ac:chgData name="yeforest.oh@gmail.com" userId="2ff5a1bd4de0921f" providerId="LiveId" clId="{82859D27-5AEF-4C8A-87D8-0D8849C4F083}" dt="2022-10-17T01:48:36.549" v="52" actId="571"/>
          <ac:cxnSpMkLst>
            <pc:docMk/>
            <pc:sldMk cId="3317385905" sldId="288"/>
            <ac:cxnSpMk id="10" creationId="{45A2D01B-74D9-FDE1-5831-3C8DEB365FDC}"/>
          </ac:cxnSpMkLst>
        </pc:cxnChg>
        <pc:cxnChg chg="mod">
          <ac:chgData name="yeforest.oh@gmail.com" userId="2ff5a1bd4de0921f" providerId="LiveId" clId="{82859D27-5AEF-4C8A-87D8-0D8849C4F083}" dt="2022-10-17T01:52:07.888" v="83" actId="208"/>
          <ac:cxnSpMkLst>
            <pc:docMk/>
            <pc:sldMk cId="3317385905" sldId="288"/>
            <ac:cxnSpMk id="38" creationId="{46534CFE-6BC8-4C3F-79AC-8450667751AB}"/>
          </ac:cxnSpMkLst>
        </pc:cxnChg>
        <pc:cxnChg chg="mod">
          <ac:chgData name="yeforest.oh@gmail.com" userId="2ff5a1bd4de0921f" providerId="LiveId" clId="{82859D27-5AEF-4C8A-87D8-0D8849C4F083}" dt="2022-10-17T01:52:07.888" v="83" actId="208"/>
          <ac:cxnSpMkLst>
            <pc:docMk/>
            <pc:sldMk cId="3317385905" sldId="288"/>
            <ac:cxnSpMk id="39" creationId="{F4255443-827A-4FC0-18E1-DD168C5B3387}"/>
          </ac:cxnSpMkLst>
        </pc:cxnChg>
        <pc:cxnChg chg="mod">
          <ac:chgData name="yeforest.oh@gmail.com" userId="2ff5a1bd4de0921f" providerId="LiveId" clId="{82859D27-5AEF-4C8A-87D8-0D8849C4F083}" dt="2022-10-17T01:52:07.888" v="83" actId="208"/>
          <ac:cxnSpMkLst>
            <pc:docMk/>
            <pc:sldMk cId="3317385905" sldId="288"/>
            <ac:cxnSpMk id="40" creationId="{EB9B9D54-3193-0E56-5B0A-181BFEB8FADC}"/>
          </ac:cxnSpMkLst>
        </pc:cxnChg>
        <pc:cxnChg chg="mod">
          <ac:chgData name="yeforest.oh@gmail.com" userId="2ff5a1bd4de0921f" providerId="LiveId" clId="{82859D27-5AEF-4C8A-87D8-0D8849C4F083}" dt="2022-10-17T01:52:07.888" v="83" actId="208"/>
          <ac:cxnSpMkLst>
            <pc:docMk/>
            <pc:sldMk cId="3317385905" sldId="288"/>
            <ac:cxnSpMk id="41" creationId="{8D94A159-ED46-685E-03D2-CD4AB0A18EFA}"/>
          </ac:cxnSpMkLst>
        </pc:cxnChg>
        <pc:cxnChg chg="mod">
          <ac:chgData name="yeforest.oh@gmail.com" userId="2ff5a1bd4de0921f" providerId="LiveId" clId="{82859D27-5AEF-4C8A-87D8-0D8849C4F083}" dt="2022-10-17T01:52:07.888" v="83" actId="208"/>
          <ac:cxnSpMkLst>
            <pc:docMk/>
            <pc:sldMk cId="3317385905" sldId="288"/>
            <ac:cxnSpMk id="42" creationId="{001AA229-7776-FCD2-5A5B-6E907DCC0A3C}"/>
          </ac:cxnSpMkLst>
        </pc:cxnChg>
        <pc:cxnChg chg="mod">
          <ac:chgData name="yeforest.oh@gmail.com" userId="2ff5a1bd4de0921f" providerId="LiveId" clId="{82859D27-5AEF-4C8A-87D8-0D8849C4F083}" dt="2022-10-17T01:52:07.888" v="83" actId="208"/>
          <ac:cxnSpMkLst>
            <pc:docMk/>
            <pc:sldMk cId="3317385905" sldId="288"/>
            <ac:cxnSpMk id="43" creationId="{10272C81-CF7B-A5EC-F0E9-B1532A70986C}"/>
          </ac:cxnSpMkLst>
        </pc:cxnChg>
        <pc:cxnChg chg="mod">
          <ac:chgData name="yeforest.oh@gmail.com" userId="2ff5a1bd4de0921f" providerId="LiveId" clId="{82859D27-5AEF-4C8A-87D8-0D8849C4F083}" dt="2022-10-17T01:52:07.888" v="83" actId="208"/>
          <ac:cxnSpMkLst>
            <pc:docMk/>
            <pc:sldMk cId="3317385905" sldId="288"/>
            <ac:cxnSpMk id="44" creationId="{4F1ADE29-82B4-9D1F-386C-DDA9BB0E8799}"/>
          </ac:cxnSpMkLst>
        </pc:cxnChg>
        <pc:cxnChg chg="mod">
          <ac:chgData name="yeforest.oh@gmail.com" userId="2ff5a1bd4de0921f" providerId="LiveId" clId="{82859D27-5AEF-4C8A-87D8-0D8849C4F083}" dt="2022-10-17T01:52:07.888" v="83" actId="208"/>
          <ac:cxnSpMkLst>
            <pc:docMk/>
            <pc:sldMk cId="3317385905" sldId="288"/>
            <ac:cxnSpMk id="45" creationId="{CA8B7B10-657B-E76A-18C6-36DC62D414BE}"/>
          </ac:cxnSpMkLst>
        </pc:cxnChg>
        <pc:cxnChg chg="mod">
          <ac:chgData name="yeforest.oh@gmail.com" userId="2ff5a1bd4de0921f" providerId="LiveId" clId="{82859D27-5AEF-4C8A-87D8-0D8849C4F083}" dt="2022-10-17T01:52:07.888" v="83" actId="208"/>
          <ac:cxnSpMkLst>
            <pc:docMk/>
            <pc:sldMk cId="3317385905" sldId="288"/>
            <ac:cxnSpMk id="46" creationId="{677CBDDC-BCB0-C781-3708-D434AB18C4B1}"/>
          </ac:cxnSpMkLst>
        </pc:cxnChg>
        <pc:cxnChg chg="mod">
          <ac:chgData name="yeforest.oh@gmail.com" userId="2ff5a1bd4de0921f" providerId="LiveId" clId="{82859D27-5AEF-4C8A-87D8-0D8849C4F083}" dt="2022-10-17T01:52:07.888" v="83" actId="208"/>
          <ac:cxnSpMkLst>
            <pc:docMk/>
            <pc:sldMk cId="3317385905" sldId="288"/>
            <ac:cxnSpMk id="47" creationId="{6A8764F9-4660-E9D8-BC13-4D8E24B41079}"/>
          </ac:cxnSpMkLst>
        </pc:cxnChg>
        <pc:cxnChg chg="mod">
          <ac:chgData name="yeforest.oh@gmail.com" userId="2ff5a1bd4de0921f" providerId="LiveId" clId="{82859D27-5AEF-4C8A-87D8-0D8849C4F083}" dt="2022-10-17T01:52:07.888" v="83" actId="208"/>
          <ac:cxnSpMkLst>
            <pc:docMk/>
            <pc:sldMk cId="3317385905" sldId="288"/>
            <ac:cxnSpMk id="48" creationId="{07154341-C7F0-4162-DD66-30B7913895A3}"/>
          </ac:cxnSpMkLst>
        </pc:cxnChg>
        <pc:cxnChg chg="mod">
          <ac:chgData name="yeforest.oh@gmail.com" userId="2ff5a1bd4de0921f" providerId="LiveId" clId="{82859D27-5AEF-4C8A-87D8-0D8849C4F083}" dt="2022-10-17T01:52:07.888" v="83" actId="208"/>
          <ac:cxnSpMkLst>
            <pc:docMk/>
            <pc:sldMk cId="3317385905" sldId="288"/>
            <ac:cxnSpMk id="49" creationId="{004CBA6A-90EA-2FCE-3C15-D94F15B66730}"/>
          </ac:cxnSpMkLst>
        </pc:cxnChg>
        <pc:cxnChg chg="mod">
          <ac:chgData name="yeforest.oh@gmail.com" userId="2ff5a1bd4de0921f" providerId="LiveId" clId="{82859D27-5AEF-4C8A-87D8-0D8849C4F083}" dt="2022-10-17T01:52:07.888" v="83" actId="208"/>
          <ac:cxnSpMkLst>
            <pc:docMk/>
            <pc:sldMk cId="3317385905" sldId="288"/>
            <ac:cxnSpMk id="50" creationId="{16F4CB07-68D3-B5B4-96F7-38F764BD158D}"/>
          </ac:cxnSpMkLst>
        </pc:cxnChg>
        <pc:cxnChg chg="mod">
          <ac:chgData name="yeforest.oh@gmail.com" userId="2ff5a1bd4de0921f" providerId="LiveId" clId="{82859D27-5AEF-4C8A-87D8-0D8849C4F083}" dt="2022-10-17T01:52:07.888" v="83" actId="208"/>
          <ac:cxnSpMkLst>
            <pc:docMk/>
            <pc:sldMk cId="3317385905" sldId="288"/>
            <ac:cxnSpMk id="51" creationId="{5912960B-00A1-63D7-0F45-1B838F3220E2}"/>
          </ac:cxnSpMkLst>
        </pc:cxnChg>
        <pc:cxnChg chg="mod">
          <ac:chgData name="yeforest.oh@gmail.com" userId="2ff5a1bd4de0921f" providerId="LiveId" clId="{82859D27-5AEF-4C8A-87D8-0D8849C4F083}" dt="2022-10-17T01:52:07.888" v="83" actId="208"/>
          <ac:cxnSpMkLst>
            <pc:docMk/>
            <pc:sldMk cId="3317385905" sldId="288"/>
            <ac:cxnSpMk id="52" creationId="{257FE179-A01E-F933-F5FD-2057B85D3B4C}"/>
          </ac:cxnSpMkLst>
        </pc:cxnChg>
        <pc:cxnChg chg="mod">
          <ac:chgData name="yeforest.oh@gmail.com" userId="2ff5a1bd4de0921f" providerId="LiveId" clId="{82859D27-5AEF-4C8A-87D8-0D8849C4F083}" dt="2022-10-17T01:52:07.888" v="83" actId="208"/>
          <ac:cxnSpMkLst>
            <pc:docMk/>
            <pc:sldMk cId="3317385905" sldId="288"/>
            <ac:cxnSpMk id="53" creationId="{5145020A-4EAD-195A-6BD5-8200AA5E85F0}"/>
          </ac:cxnSpMkLst>
        </pc:cxnChg>
        <pc:cxnChg chg="mod">
          <ac:chgData name="yeforest.oh@gmail.com" userId="2ff5a1bd4de0921f" providerId="LiveId" clId="{82859D27-5AEF-4C8A-87D8-0D8849C4F083}" dt="2022-10-17T01:52:07.888" v="83" actId="208"/>
          <ac:cxnSpMkLst>
            <pc:docMk/>
            <pc:sldMk cId="3317385905" sldId="288"/>
            <ac:cxnSpMk id="54" creationId="{131DD621-859A-75D9-5D81-5934FC728B06}"/>
          </ac:cxnSpMkLst>
        </pc:cxnChg>
        <pc:cxnChg chg="mod">
          <ac:chgData name="yeforest.oh@gmail.com" userId="2ff5a1bd4de0921f" providerId="LiveId" clId="{82859D27-5AEF-4C8A-87D8-0D8849C4F083}" dt="2022-10-17T01:52:07.888" v="83" actId="208"/>
          <ac:cxnSpMkLst>
            <pc:docMk/>
            <pc:sldMk cId="3317385905" sldId="288"/>
            <ac:cxnSpMk id="55" creationId="{0A35E876-6B83-79B6-89E3-10B3B4BB206F}"/>
          </ac:cxnSpMkLst>
        </pc:cxnChg>
        <pc:cxnChg chg="mod">
          <ac:chgData name="yeforest.oh@gmail.com" userId="2ff5a1bd4de0921f" providerId="LiveId" clId="{82859D27-5AEF-4C8A-87D8-0D8849C4F083}" dt="2022-10-17T01:52:07.888" v="83" actId="208"/>
          <ac:cxnSpMkLst>
            <pc:docMk/>
            <pc:sldMk cId="3317385905" sldId="288"/>
            <ac:cxnSpMk id="56" creationId="{67F210E6-5DBD-2891-891E-DFE46F0E4DEC}"/>
          </ac:cxnSpMkLst>
        </pc:cxnChg>
        <pc:cxnChg chg="mod">
          <ac:chgData name="yeforest.oh@gmail.com" userId="2ff5a1bd4de0921f" providerId="LiveId" clId="{82859D27-5AEF-4C8A-87D8-0D8849C4F083}" dt="2022-10-17T01:52:07.888" v="83" actId="208"/>
          <ac:cxnSpMkLst>
            <pc:docMk/>
            <pc:sldMk cId="3317385905" sldId="288"/>
            <ac:cxnSpMk id="57" creationId="{82CE3D09-FD66-6023-51A9-E224E4D84740}"/>
          </ac:cxnSpMkLst>
        </pc:cxnChg>
        <pc:cxnChg chg="mod">
          <ac:chgData name="yeforest.oh@gmail.com" userId="2ff5a1bd4de0921f" providerId="LiveId" clId="{82859D27-5AEF-4C8A-87D8-0D8849C4F083}" dt="2022-10-17T01:52:07.888" v="83" actId="208"/>
          <ac:cxnSpMkLst>
            <pc:docMk/>
            <pc:sldMk cId="3317385905" sldId="288"/>
            <ac:cxnSpMk id="58" creationId="{F5DC5E69-4CA3-C53F-A0A3-010D245E3ABD}"/>
          </ac:cxnSpMkLst>
        </pc:cxnChg>
        <pc:cxnChg chg="mod">
          <ac:chgData name="yeforest.oh@gmail.com" userId="2ff5a1bd4de0921f" providerId="LiveId" clId="{82859D27-5AEF-4C8A-87D8-0D8849C4F083}" dt="2022-10-17T01:52:07.888" v="83" actId="208"/>
          <ac:cxnSpMkLst>
            <pc:docMk/>
            <pc:sldMk cId="3317385905" sldId="288"/>
            <ac:cxnSpMk id="59" creationId="{07CB12F6-715D-E94B-E869-F852F8772D04}"/>
          </ac:cxnSpMkLst>
        </pc:cxnChg>
        <pc:cxnChg chg="mod">
          <ac:chgData name="yeforest.oh@gmail.com" userId="2ff5a1bd4de0921f" providerId="LiveId" clId="{82859D27-5AEF-4C8A-87D8-0D8849C4F083}" dt="2022-10-17T01:52:07.888" v="83" actId="208"/>
          <ac:cxnSpMkLst>
            <pc:docMk/>
            <pc:sldMk cId="3317385905" sldId="288"/>
            <ac:cxnSpMk id="60" creationId="{2462E224-4154-1FF2-98CA-D4640B2A753A}"/>
          </ac:cxnSpMkLst>
        </pc:cxnChg>
        <pc:cxnChg chg="mod">
          <ac:chgData name="yeforest.oh@gmail.com" userId="2ff5a1bd4de0921f" providerId="LiveId" clId="{82859D27-5AEF-4C8A-87D8-0D8849C4F083}" dt="2022-10-17T01:52:07.888" v="83" actId="208"/>
          <ac:cxnSpMkLst>
            <pc:docMk/>
            <pc:sldMk cId="3317385905" sldId="288"/>
            <ac:cxnSpMk id="61" creationId="{0633FC77-719C-648E-E41E-2337FC3F751E}"/>
          </ac:cxnSpMkLst>
        </pc:cxnChg>
        <pc:cxnChg chg="mod">
          <ac:chgData name="yeforest.oh@gmail.com" userId="2ff5a1bd4de0921f" providerId="LiveId" clId="{82859D27-5AEF-4C8A-87D8-0D8849C4F083}" dt="2022-10-17T01:52:07.888" v="83" actId="208"/>
          <ac:cxnSpMkLst>
            <pc:docMk/>
            <pc:sldMk cId="3317385905" sldId="288"/>
            <ac:cxnSpMk id="62" creationId="{C679BFE6-49C7-D11C-9A4C-DE98364CCE7D}"/>
          </ac:cxnSpMkLst>
        </pc:cxnChg>
        <pc:cxnChg chg="mod">
          <ac:chgData name="yeforest.oh@gmail.com" userId="2ff5a1bd4de0921f" providerId="LiveId" clId="{82859D27-5AEF-4C8A-87D8-0D8849C4F083}" dt="2022-10-17T01:52:07.888" v="83" actId="208"/>
          <ac:cxnSpMkLst>
            <pc:docMk/>
            <pc:sldMk cId="3317385905" sldId="288"/>
            <ac:cxnSpMk id="63" creationId="{079FE860-7B0F-BD79-51EA-7A54EB5817FC}"/>
          </ac:cxnSpMkLst>
        </pc:cxnChg>
        <pc:cxnChg chg="add mod">
          <ac:chgData name="yeforest.oh@gmail.com" userId="2ff5a1bd4de0921f" providerId="LiveId" clId="{82859D27-5AEF-4C8A-87D8-0D8849C4F083}" dt="2022-10-17T01:48:36.549" v="52" actId="571"/>
          <ac:cxnSpMkLst>
            <pc:docMk/>
            <pc:sldMk cId="3317385905" sldId="288"/>
            <ac:cxnSpMk id="76" creationId="{6F7DAEBF-D964-777B-EFC2-1F3E042367A9}"/>
          </ac:cxnSpMkLst>
        </pc:cxnChg>
        <pc:cxnChg chg="add mod">
          <ac:chgData name="yeforest.oh@gmail.com" userId="2ff5a1bd4de0921f" providerId="LiveId" clId="{82859D27-5AEF-4C8A-87D8-0D8849C4F083}" dt="2022-10-17T01:48:36.549" v="52" actId="571"/>
          <ac:cxnSpMkLst>
            <pc:docMk/>
            <pc:sldMk cId="3317385905" sldId="288"/>
            <ac:cxnSpMk id="83" creationId="{54663C60-1738-FD06-9EC4-CFC7DF8E700A}"/>
          </ac:cxnSpMkLst>
        </pc:cxnChg>
        <pc:cxnChg chg="add mod">
          <ac:chgData name="yeforest.oh@gmail.com" userId="2ff5a1bd4de0921f" providerId="LiveId" clId="{82859D27-5AEF-4C8A-87D8-0D8849C4F083}" dt="2022-10-17T01:51:23.100" v="82" actId="571"/>
          <ac:cxnSpMkLst>
            <pc:docMk/>
            <pc:sldMk cId="3317385905" sldId="288"/>
            <ac:cxnSpMk id="84" creationId="{AE7E5CE9-09B5-CE9A-CACD-D62FDFA95D8F}"/>
          </ac:cxnSpMkLst>
        </pc:cxnChg>
        <pc:cxnChg chg="add mod">
          <ac:chgData name="yeforest.oh@gmail.com" userId="2ff5a1bd4de0921f" providerId="LiveId" clId="{82859D27-5AEF-4C8A-87D8-0D8849C4F083}" dt="2022-10-17T01:51:23.100" v="82" actId="571"/>
          <ac:cxnSpMkLst>
            <pc:docMk/>
            <pc:sldMk cId="3317385905" sldId="288"/>
            <ac:cxnSpMk id="85" creationId="{8665859D-E4B3-8EF9-D0F1-119B49C7185D}"/>
          </ac:cxnSpMkLst>
        </pc:cxnChg>
        <pc:cxnChg chg="add mod">
          <ac:chgData name="yeforest.oh@gmail.com" userId="2ff5a1bd4de0921f" providerId="LiveId" clId="{82859D27-5AEF-4C8A-87D8-0D8849C4F083}" dt="2022-10-17T01:51:23.100" v="82" actId="571"/>
          <ac:cxnSpMkLst>
            <pc:docMk/>
            <pc:sldMk cId="3317385905" sldId="288"/>
            <ac:cxnSpMk id="86" creationId="{6A9F180E-7A3D-A49C-3273-27D46653B7D6}"/>
          </ac:cxnSpMkLst>
        </pc:cxnChg>
        <pc:cxnChg chg="add mod">
          <ac:chgData name="yeforest.oh@gmail.com" userId="2ff5a1bd4de0921f" providerId="LiveId" clId="{82859D27-5AEF-4C8A-87D8-0D8849C4F083}" dt="2022-10-17T01:51:23.100" v="82" actId="571"/>
          <ac:cxnSpMkLst>
            <pc:docMk/>
            <pc:sldMk cId="3317385905" sldId="288"/>
            <ac:cxnSpMk id="87" creationId="{DE37AFB1-F5AA-445D-3414-06E590DAB07D}"/>
          </ac:cxnSpMkLst>
        </pc:cxnChg>
        <pc:cxnChg chg="add mod">
          <ac:chgData name="yeforest.oh@gmail.com" userId="2ff5a1bd4de0921f" providerId="LiveId" clId="{82859D27-5AEF-4C8A-87D8-0D8849C4F083}" dt="2022-10-17T01:51:23.100" v="82" actId="571"/>
          <ac:cxnSpMkLst>
            <pc:docMk/>
            <pc:sldMk cId="3317385905" sldId="288"/>
            <ac:cxnSpMk id="88" creationId="{0DEFBA87-8A48-AA18-6D33-38D94FCA86EA}"/>
          </ac:cxnSpMkLst>
        </pc:cxnChg>
        <pc:cxnChg chg="add mod">
          <ac:chgData name="yeforest.oh@gmail.com" userId="2ff5a1bd4de0921f" providerId="LiveId" clId="{82859D27-5AEF-4C8A-87D8-0D8849C4F083}" dt="2022-10-17T01:51:23.100" v="82" actId="571"/>
          <ac:cxnSpMkLst>
            <pc:docMk/>
            <pc:sldMk cId="3317385905" sldId="288"/>
            <ac:cxnSpMk id="89" creationId="{F82B68B3-3557-22F8-0915-9311EEFA6C1F}"/>
          </ac:cxnSpMkLst>
        </pc:cxn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1A30172F-3BAF-E65D-0967-B3AB7A93A8B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76887F4-984E-FF37-2DBF-55CC87CEF7C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4A3C93-D4BA-43CA-BD4F-231BBED587DB}" type="datetimeFigureOut">
              <a:rPr lang="ko-KR" altLang="en-US" smtClean="0"/>
              <a:t>2022-10-17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111A502-BF6F-DDE6-0ACF-05EAD1AFC4C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C2049A1-B9CA-EA82-33B1-A2123F933FD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4871D4-6E3F-4545-A30D-CA4BBD4D86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835949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6E7C3E-F00C-4057-AC35-748EC3A3577D}" type="datetimeFigureOut">
              <a:rPr lang="ko-KR" altLang="en-US" smtClean="0"/>
              <a:t>2022-10-17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351684-6CEB-4EB9-A8C5-2EDF770450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48524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FA9C8E-4F5A-7ECD-A93F-EC3B866109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E1B9FCA-82CB-CEA6-B9C8-BF8FB9A5AB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88F951F-467A-F673-7FD5-D9890B204C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F3D2E-9B5D-4FD3-A64E-D21399AD87B1}" type="datetime1">
              <a:rPr lang="ko-KR" altLang="en-US" smtClean="0"/>
              <a:t>2022-10-17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EF5A7AC-515A-1941-60FB-55B9CE18C6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22D09EB-1002-BEC1-184B-300C4498E2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16A5A-D96E-442B-96D8-B37865DA61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98243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2E2C37-B946-0C7D-C5A5-BF0E22E2EE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DC09092-9245-21CF-16F1-3F1E36FC5D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4625C8B-FBB5-24E8-F361-14B4654EBD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646E8-4746-441F-945C-BEDF5235A187}" type="datetime1">
              <a:rPr lang="ko-KR" altLang="en-US" smtClean="0"/>
              <a:t>2022-10-17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1DA65C9-B089-06B1-C9EB-F87E6FDBA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32CC41A-ED67-9F96-C2A0-21CA6B5B7B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16A5A-D96E-442B-96D8-B37865DA61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96494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2F3EA6A-D21E-7732-6A68-DA6F3F10772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46081BF-A48F-D16C-1B29-2E5918CE0E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35B079F-8BD3-D0BF-73BF-5D9E59272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EB8E6-E9E2-4140-BF9B-F565A5846A25}" type="datetime1">
              <a:rPr lang="ko-KR" altLang="en-US" smtClean="0"/>
              <a:t>2022-10-17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9C3D360-A13F-0EB5-6083-EAF98D3EA9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B0D444F-725D-36EA-3371-885D612F53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16A5A-D96E-442B-96D8-B37865DA61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17562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EDC569-6905-C348-CE2C-F9C4E8CED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9AEAE94-AD01-8AD4-1F3A-88438FA908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13C37E6-1809-E7BB-14D2-9C4426F371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61518-3938-4FE4-A6B9-62117EDD217F}" type="datetime1">
              <a:rPr lang="ko-KR" altLang="en-US" smtClean="0"/>
              <a:t>2022-10-17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921C4A6-D26F-5730-2DE1-0F21FF5900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9CE96CB-C08A-743C-1C84-DC64D0EFBD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16A5A-D96E-442B-96D8-B37865DA61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65305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7F3CC4-3C66-B379-8D23-060A94127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95AF883-D343-24EA-E3CD-70AF88EBE6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72A4598-45A9-3E87-9C28-25F8313900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37E76-465B-49D7-94E8-30248FF38A08}" type="datetime1">
              <a:rPr lang="ko-KR" altLang="en-US" smtClean="0"/>
              <a:t>2022-10-17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B60220B-AF06-EC18-21F8-1035871ED3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6FBB883-61B9-DAFF-9A2C-09A4CDCD6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16A5A-D96E-442B-96D8-B37865DA61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62019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65787D-AA47-F1D9-95F1-553CF5E49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DA74F25-43C8-7003-181C-EA859538C2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0AFEA5D-377B-9143-621D-B9783014B2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F93EB7E-010B-96CD-0F9A-C5AB82EB31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70AFB-D781-4817-89D0-6651D788616F}" type="datetime1">
              <a:rPr lang="ko-KR" altLang="en-US" smtClean="0"/>
              <a:t>2022-10-17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69BBE33-8485-7F67-7087-7E57CE25A3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613803D-411B-C013-89D6-E91E32AD3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16A5A-D96E-442B-96D8-B37865DA61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99954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5DEA50-193F-DBC5-F3AA-F5A3A77D6C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3F24CAB-6D0A-F752-0821-8AEFDF7971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06BDF73-2A80-93AC-7DCC-4A3A5358C2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0AED6E7-CADC-3DC9-CBF9-5327E3402A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8863726-B563-B967-153D-0AB02A666A0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C948C75-12DA-B95B-6BA6-B78B505BBB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57C7D-9969-4083-B0AA-B6D0064A509C}" type="datetime1">
              <a:rPr lang="ko-KR" altLang="en-US" smtClean="0"/>
              <a:t>2022-10-17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85E22DF-B919-A198-24FC-4F3C00EE16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744EE6C-91EE-9076-584F-64B5C85E1D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16A5A-D96E-442B-96D8-B37865DA61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27389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D3BB93-AFB4-2962-4900-2E13EDC8E6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C37F34B-2336-F8B5-7B0A-37CEE4E4A8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B73425-1D34-4A3C-8009-8053E6EBA41D}" type="datetime1">
              <a:rPr lang="ko-KR" altLang="en-US" smtClean="0"/>
              <a:t>2022-10-17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43F26B4-EA07-91A5-87B6-CA64C9DC9E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E23050D-7BA0-7451-AE59-B975B485D1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16A5A-D96E-442B-96D8-B37865DA61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72565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BD26B00-A184-936A-425C-04B071680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FEB32-04B3-41EB-8BDE-F762DB3F9425}" type="datetime1">
              <a:rPr lang="ko-KR" altLang="en-US" smtClean="0"/>
              <a:t>2022-10-17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08215A3-BB99-4CB3-1071-11361C985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5003DEC-2EC1-2335-A97A-13FE827DE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16A5A-D96E-442B-96D8-B37865DA61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77055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F713E6-3245-B6F8-81B6-5AC5539C23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2C25691-A88C-FB18-BB20-BA73E7E86E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7E58D89-8801-410C-372D-28F2C1A170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B81C65F-F6A2-AC62-C4A2-A0B762F179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E79C57-2565-4B6F-899D-18C907A7B5E9}" type="datetime1">
              <a:rPr lang="ko-KR" altLang="en-US" smtClean="0"/>
              <a:t>2022-10-17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CFB22C3-12D3-FBA2-A77B-0899E98612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D52E8B1-936F-90E7-924E-13DAEF3BD3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16A5A-D96E-442B-96D8-B37865DA61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28166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C938E9-D5BC-2DBB-768A-7E88C2244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29FE17C-E645-1BC0-3484-76E354712A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39E87AE-B23E-518B-F1EB-581F3B1187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67B54C3-BF39-436B-5076-32D2C79D4E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C8776-FC94-45EE-9AFF-16674413D19E}" type="datetime1">
              <a:rPr lang="ko-KR" altLang="en-US" smtClean="0"/>
              <a:t>2022-10-17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50AEE69-B0A1-472E-D1E4-88B68DF8BF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6A36933-A390-389D-AFC4-1F5F4DD26F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16A5A-D96E-442B-96D8-B37865DA61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78408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96F1B48-0846-E2DE-AE86-57D73A72FB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F07EDFA-9FDE-65F1-2CC2-E760388F13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727C10F-5FDE-F96F-D893-A062125DFA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648BB3-AD25-405D-BAD0-A29A87879E4D}" type="datetime1">
              <a:rPr lang="ko-KR" altLang="en-US" smtClean="0"/>
              <a:t>2022-10-17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0EF5E09-B8B6-A853-C59E-0E8AE33008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50E7358-68BE-BCDA-D849-EE0FEE4ED0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B16A5A-D96E-442B-96D8-B37865DA61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77828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3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EDD3F0-4F5B-4F96-8EA0-730E21976A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03891" y="967208"/>
            <a:ext cx="5632983" cy="2604511"/>
          </a:xfrm>
          <a:prstGeom prst="roundRect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US" altLang="ko-KR" sz="2800" u="sng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7E5F4"/>
                </a:highlight>
                <a:latin typeface="Dreaming Outloud Pro" panose="03050502040302030504" pitchFamily="66" charset="0"/>
                <a:cs typeface="Dreaming Outloud Pro" panose="03050502040302030504" pitchFamily="66" charset="0"/>
              </a:rPr>
              <a:t>Eat, drink and be merry!</a:t>
            </a:r>
            <a:endParaRPr lang="ko-KR" altLang="en-US" sz="2800" u="sng" dirty="0">
              <a:solidFill>
                <a:schemeClr val="tx1">
                  <a:lumMod val="75000"/>
                  <a:lumOff val="25000"/>
                </a:schemeClr>
              </a:solidFill>
              <a:highlight>
                <a:srgbClr val="F7E5F4"/>
              </a:highlight>
              <a:latin typeface="Dreaming Outloud Pro" panose="03050502040302030504" pitchFamily="66" charset="0"/>
              <a:cs typeface="Dreaming Outloud Pro" panose="03050502040302030504" pitchFamily="66" charset="0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075D9D1-34E5-24C2-E1FB-35EAC7B538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84107"/>
            <a:ext cx="9144000" cy="1805494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bg1">
                <a:lumMod val="50000"/>
              </a:schemeClr>
            </a:solidFill>
          </a:ln>
        </p:spPr>
        <p:txBody>
          <a:bodyPr>
            <a:normAutofit/>
          </a:bodyPr>
          <a:lstStyle/>
          <a:p>
            <a:endParaRPr lang="en-US" altLang="ko-KR" sz="600" b="1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Dreaming Outloud Pro" panose="020B0604020202020204" pitchFamily="66" charset="0"/>
            </a:endParaRPr>
          </a:p>
          <a:p>
            <a:r>
              <a:rPr lang="ko-KR" altLang="en-US" sz="2800" b="1" dirty="0">
                <a:solidFill>
                  <a:srgbClr val="9F0277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Dreaming Outloud Pro" panose="020B0604020202020204" pitchFamily="66" charset="0"/>
              </a:rPr>
              <a:t>포트폴리오</a:t>
            </a:r>
            <a:endParaRPr lang="en-US" altLang="ko-KR" sz="2800" b="1" dirty="0">
              <a:solidFill>
                <a:srgbClr val="9F0277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Dreaming Outloud Pro" panose="020B0604020202020204" pitchFamily="66" charset="0"/>
            </a:endParaRPr>
          </a:p>
          <a:p>
            <a:r>
              <a:rPr lang="en-US" altLang="ko-KR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Dreaming Outloud Pro" panose="020B0604020202020204" pitchFamily="66" charset="0"/>
              </a:rPr>
              <a:t>[5</a:t>
            </a:r>
            <a:r>
              <a:rPr lang="ko-KR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Dreaming Outloud Pro" panose="020B0604020202020204" pitchFamily="66" charset="0"/>
              </a:rPr>
              <a:t>조 </a:t>
            </a:r>
            <a:r>
              <a:rPr lang="en-US" altLang="ko-KR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Dreaming Outloud Pro" panose="020B0604020202020204" pitchFamily="66" charset="0"/>
              </a:rPr>
              <a:t>– </a:t>
            </a:r>
            <a:r>
              <a:rPr lang="ko-KR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Dreaming Outloud Pro" panose="020B0604020202020204" pitchFamily="66" charset="0"/>
              </a:rPr>
              <a:t>오예림</a:t>
            </a:r>
            <a:r>
              <a:rPr lang="en-US" altLang="ko-KR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Dreaming Outloud Pro" panose="020B0604020202020204" pitchFamily="66" charset="0"/>
              </a:rPr>
              <a:t>, </a:t>
            </a:r>
            <a:r>
              <a:rPr lang="ko-KR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Dreaming Outloud Pro" panose="020B0604020202020204" pitchFamily="66" charset="0"/>
              </a:rPr>
              <a:t>안소연</a:t>
            </a:r>
            <a:r>
              <a:rPr lang="en-US" altLang="ko-KR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Dreaming Outloud Pro" panose="020B0604020202020204" pitchFamily="66" charset="0"/>
              </a:rPr>
              <a:t>, </a:t>
            </a:r>
            <a:r>
              <a:rPr lang="ko-KR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Dreaming Outloud Pro" panose="020B0604020202020204" pitchFamily="66" charset="0"/>
              </a:rPr>
              <a:t>정명훈</a:t>
            </a:r>
            <a:r>
              <a:rPr lang="en-US" altLang="ko-KR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Dreaming Outloud Pro" panose="020B0604020202020204" pitchFamily="66" charset="0"/>
              </a:rPr>
              <a:t>]</a:t>
            </a:r>
          </a:p>
          <a:p>
            <a:r>
              <a:rPr lang="en-US" altLang="ko-KR" sz="1800" b="1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F7E5F4"/>
                </a:highlight>
                <a:latin typeface="맑은 고딕" panose="020B0503020000020004" pitchFamily="50" charset="-127"/>
                <a:ea typeface="맑은 고딕" panose="020B0503020000020004" pitchFamily="50" charset="-127"/>
                <a:cs typeface="Dreaming Outloud Pro" panose="020B0604020202020204" pitchFamily="66" charset="0"/>
              </a:rPr>
              <a:t>https://github.com/martket-berry/Teamproject.git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C6D8362-F113-04D2-F746-C4CA7487E2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5657" y="1279595"/>
            <a:ext cx="2220686" cy="1615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8118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3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64A467-23BF-3FE4-C834-AEB193871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640" y="131481"/>
            <a:ext cx="5884271" cy="1600200"/>
          </a:xfrm>
        </p:spPr>
        <p:txBody>
          <a:bodyPr/>
          <a:lstStyle/>
          <a:p>
            <a:r>
              <a:rPr lang="en-US" altLang="ko-KR" b="1" dirty="0"/>
              <a:t>DB</a:t>
            </a:r>
            <a:r>
              <a:rPr lang="ko-KR" altLang="en-US" b="1" dirty="0"/>
              <a:t>설계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144AA81-4FBD-DF72-9299-BC1090B65F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87661" y="1752016"/>
            <a:ext cx="6164278" cy="2053901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ko-KR" altLang="en-US" dirty="0"/>
              <a:t>▶</a:t>
            </a:r>
            <a:r>
              <a:rPr lang="ko-KR" altLang="en-US" b="1" dirty="0"/>
              <a:t> </a:t>
            </a:r>
            <a:r>
              <a:rPr lang="en-US" altLang="ko-KR" sz="2000" b="1" dirty="0"/>
              <a:t>Table</a:t>
            </a:r>
            <a:br>
              <a:rPr lang="en-US" altLang="ko-KR" b="1" dirty="0"/>
            </a:br>
            <a:endParaRPr lang="en-US" altLang="ko-KR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562213F6-1DE5-0C98-6B5F-C564F2DD9C2D}"/>
              </a:ext>
            </a:extLst>
          </p:cNvPr>
          <p:cNvGrpSpPr/>
          <p:nvPr/>
        </p:nvGrpSpPr>
        <p:grpSpPr>
          <a:xfrm>
            <a:off x="172544" y="491917"/>
            <a:ext cx="618765" cy="586456"/>
            <a:chOff x="6935086" y="2927926"/>
            <a:chExt cx="501361" cy="487004"/>
          </a:xfrm>
        </p:grpSpPr>
        <p:sp>
          <p:nvSpPr>
            <p:cNvPr id="11" name="Oval 89">
              <a:extLst>
                <a:ext uri="{FF2B5EF4-FFF2-40B4-BE49-F238E27FC236}">
                  <a16:creationId xmlns:a16="http://schemas.microsoft.com/office/drawing/2014/main" id="{16757CD5-D260-761D-95AB-E999B793DBA1}"/>
                </a:ext>
              </a:extLst>
            </p:cNvPr>
            <p:cNvSpPr/>
            <p:nvPr/>
          </p:nvSpPr>
          <p:spPr>
            <a:xfrm>
              <a:off x="6935086" y="2927926"/>
              <a:ext cx="501361" cy="487004"/>
            </a:xfrm>
            <a:prstGeom prst="ellipse">
              <a:avLst/>
            </a:prstGeom>
            <a:solidFill>
              <a:srgbClr val="BF56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accent4">
                    <a:lumMod val="50000"/>
                  </a:schemeClr>
                </a:solidFill>
                <a:latin typeface="FontAwesome" pitchFamily="2" charset="0"/>
              </a:endParaRPr>
            </a:p>
          </p:txBody>
        </p:sp>
        <p:sp>
          <p:nvSpPr>
            <p:cNvPr id="12" name="Rectangle 43">
              <a:extLst>
                <a:ext uri="{FF2B5EF4-FFF2-40B4-BE49-F238E27FC236}">
                  <a16:creationId xmlns:a16="http://schemas.microsoft.com/office/drawing/2014/main" id="{F0ADD570-9E53-CD27-AF27-D3FF13DFC010}"/>
                </a:ext>
              </a:extLst>
            </p:cNvPr>
            <p:cNvSpPr/>
            <p:nvPr/>
          </p:nvSpPr>
          <p:spPr>
            <a:xfrm>
              <a:off x="7006004" y="3021336"/>
              <a:ext cx="355868" cy="369332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03</a:t>
              </a:r>
            </a:p>
          </p:txBody>
        </p:sp>
      </p:grpSp>
      <p:sp>
        <p:nvSpPr>
          <p:cNvPr id="18" name="슬라이드 번호 개체 틀 14">
            <a:extLst>
              <a:ext uri="{FF2B5EF4-FFF2-40B4-BE49-F238E27FC236}">
                <a16:creationId xmlns:a16="http://schemas.microsoft.com/office/drawing/2014/main" id="{5BAB65FD-8C0A-26D9-8038-7D25B6F72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352800" y="6492875"/>
            <a:ext cx="2743200" cy="365125"/>
          </a:xfrm>
        </p:spPr>
        <p:txBody>
          <a:bodyPr/>
          <a:lstStyle/>
          <a:p>
            <a:fld id="{AEB16A5A-D96E-442B-96D8-B37865DA61E2}" type="slidenum">
              <a:rPr lang="ko-KR" altLang="en-US" smtClean="0"/>
              <a:t>10</a:t>
            </a:fld>
            <a:endParaRPr lang="ko-KR" alt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20E2C38-6EB6-3C6C-B34A-D1613EC74BE6}"/>
              </a:ext>
            </a:extLst>
          </p:cNvPr>
          <p:cNvGrpSpPr/>
          <p:nvPr/>
        </p:nvGrpSpPr>
        <p:grpSpPr>
          <a:xfrm>
            <a:off x="170287" y="491917"/>
            <a:ext cx="618765" cy="586456"/>
            <a:chOff x="6940742" y="2295914"/>
            <a:chExt cx="501361" cy="487004"/>
          </a:xfrm>
        </p:grpSpPr>
        <p:sp>
          <p:nvSpPr>
            <p:cNvPr id="5" name="Oval 77">
              <a:extLst>
                <a:ext uri="{FF2B5EF4-FFF2-40B4-BE49-F238E27FC236}">
                  <a16:creationId xmlns:a16="http://schemas.microsoft.com/office/drawing/2014/main" id="{66D4AC22-3736-5332-3350-DC9C178B5B77}"/>
                </a:ext>
              </a:extLst>
            </p:cNvPr>
            <p:cNvSpPr/>
            <p:nvPr/>
          </p:nvSpPr>
          <p:spPr>
            <a:xfrm>
              <a:off x="6940742" y="2295914"/>
              <a:ext cx="501361" cy="487004"/>
            </a:xfrm>
            <a:prstGeom prst="ellipse">
              <a:avLst/>
            </a:prstGeom>
            <a:solidFill>
              <a:srgbClr val="DF53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accent3">
                    <a:lumMod val="50000"/>
                  </a:schemeClr>
                </a:solidFill>
              </a:endParaRPr>
            </a:p>
          </p:txBody>
        </p:sp>
        <p:sp>
          <p:nvSpPr>
            <p:cNvPr id="6" name="Rectangle 42">
              <a:extLst>
                <a:ext uri="{FF2B5EF4-FFF2-40B4-BE49-F238E27FC236}">
                  <a16:creationId xmlns:a16="http://schemas.microsoft.com/office/drawing/2014/main" id="{C7FB1915-AE1C-1380-1218-005EEAB7E6ED}"/>
                </a:ext>
              </a:extLst>
            </p:cNvPr>
            <p:cNvSpPr/>
            <p:nvPr/>
          </p:nvSpPr>
          <p:spPr>
            <a:xfrm>
              <a:off x="7006799" y="2383263"/>
              <a:ext cx="355868" cy="369332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05</a:t>
              </a:r>
            </a:p>
          </p:txBody>
        </p:sp>
      </p:grp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DFEB5822-65A2-8F9D-9ECD-3A072CA711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3924925"/>
              </p:ext>
            </p:extLst>
          </p:nvPr>
        </p:nvGraphicFramePr>
        <p:xfrm>
          <a:off x="321166" y="2418421"/>
          <a:ext cx="4702829" cy="3456000"/>
        </p:xfrm>
        <a:graphic>
          <a:graphicData uri="http://schemas.openxmlformats.org/drawingml/2006/table">
            <a:tbl>
              <a:tblPr/>
              <a:tblGrid>
                <a:gridCol w="13019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079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929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32000">
                <a:tc gridSpan="3">
                  <a:txBody>
                    <a:bodyPr/>
                    <a:lstStyle/>
                    <a:p>
                      <a:r>
                        <a:rPr lang="ko-KR" altLang="en-US" sz="1400" dirty="0">
                          <a:solidFill>
                            <a:srgbClr val="FFFFFF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제품리뷰</a:t>
                      </a:r>
                      <a:r>
                        <a:rPr lang="en-US" altLang="ko-KR" sz="1400" dirty="0">
                          <a:solidFill>
                            <a:srgbClr val="FFFFFF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lang="en-US" sz="1400" dirty="0" err="1">
                          <a:solidFill>
                            <a:srgbClr val="FFFFFF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pReview</a:t>
                      </a:r>
                      <a:r>
                        <a:rPr lang="en-US" sz="1400" dirty="0">
                          <a:solidFill>
                            <a:srgbClr val="FFFFFF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F027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r>
                        <a:rPr lang="en-US" sz="1400" dirty="0" err="1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rNum</a:t>
                      </a:r>
                      <a:r>
                        <a:rPr lang="en-US" sz="14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(PK)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리뷰번호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NUMBER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title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제목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NVARCHAR2(50)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contents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내용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NVARCHAR2(100)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userID(FK)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고객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NVARCHAR2(50)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created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작성일자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DATE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cnt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조회수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NUMBER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pCode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제품번호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NUMBER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245A070E-95ED-B30C-366E-9DF82C6EC0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5509922"/>
              </p:ext>
            </p:extLst>
          </p:nvPr>
        </p:nvGraphicFramePr>
        <p:xfrm>
          <a:off x="6114859" y="2426987"/>
          <a:ext cx="4973052" cy="3447437"/>
        </p:xfrm>
        <a:graphic>
          <a:graphicData uri="http://schemas.openxmlformats.org/drawingml/2006/table">
            <a:tbl>
              <a:tblPr/>
              <a:tblGrid>
                <a:gridCol w="16576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576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768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92491">
                <a:tc gridSpan="3">
                  <a:txBody>
                    <a:bodyPr/>
                    <a:lstStyle/>
                    <a:p>
                      <a:r>
                        <a:rPr lang="ko-KR" altLang="en-US" sz="1400" dirty="0">
                          <a:solidFill>
                            <a:srgbClr val="FFFFFF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공지사항</a:t>
                      </a:r>
                      <a:r>
                        <a:rPr lang="en-US" altLang="ko-KR" sz="1400" dirty="0">
                          <a:solidFill>
                            <a:srgbClr val="FFFFFF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lang="en-US" sz="1400" dirty="0">
                          <a:solidFill>
                            <a:srgbClr val="FFFFFF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notice)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F027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2491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ntNum(PK)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공지번호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NUMBER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2491"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title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제목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NVARCHAR2(50)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2491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created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작성일자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DATE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2491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cnt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조회수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NUMBER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2491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contents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내용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NVARCHAR2(100)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92491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manager(FK)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고객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NVARCHAR2(50)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26921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3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64A467-23BF-3FE4-C834-AEB193871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640" y="131481"/>
            <a:ext cx="5884271" cy="1600200"/>
          </a:xfrm>
        </p:spPr>
        <p:txBody>
          <a:bodyPr/>
          <a:lstStyle/>
          <a:p>
            <a:r>
              <a:rPr lang="en-US" altLang="ko-KR" b="1" dirty="0"/>
              <a:t>DB</a:t>
            </a:r>
            <a:r>
              <a:rPr lang="ko-KR" altLang="en-US" b="1" dirty="0"/>
              <a:t>설계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144AA81-4FBD-DF72-9299-BC1090B65F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87661" y="1752016"/>
            <a:ext cx="6164278" cy="2053901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ko-KR" altLang="en-US" dirty="0"/>
              <a:t>▶</a:t>
            </a:r>
            <a:r>
              <a:rPr lang="ko-KR" altLang="en-US" b="1" dirty="0"/>
              <a:t> </a:t>
            </a:r>
            <a:r>
              <a:rPr lang="en-US" altLang="ko-KR" sz="2000" b="1" dirty="0"/>
              <a:t>Table</a:t>
            </a:r>
            <a:br>
              <a:rPr lang="en-US" altLang="ko-KR" b="1" dirty="0"/>
            </a:br>
            <a:endParaRPr lang="en-US" altLang="ko-KR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562213F6-1DE5-0C98-6B5F-C564F2DD9C2D}"/>
              </a:ext>
            </a:extLst>
          </p:cNvPr>
          <p:cNvGrpSpPr/>
          <p:nvPr/>
        </p:nvGrpSpPr>
        <p:grpSpPr>
          <a:xfrm>
            <a:off x="172544" y="491917"/>
            <a:ext cx="618765" cy="586456"/>
            <a:chOff x="6935086" y="2927926"/>
            <a:chExt cx="501361" cy="487004"/>
          </a:xfrm>
        </p:grpSpPr>
        <p:sp>
          <p:nvSpPr>
            <p:cNvPr id="11" name="Oval 89">
              <a:extLst>
                <a:ext uri="{FF2B5EF4-FFF2-40B4-BE49-F238E27FC236}">
                  <a16:creationId xmlns:a16="http://schemas.microsoft.com/office/drawing/2014/main" id="{16757CD5-D260-761D-95AB-E999B793DBA1}"/>
                </a:ext>
              </a:extLst>
            </p:cNvPr>
            <p:cNvSpPr/>
            <p:nvPr/>
          </p:nvSpPr>
          <p:spPr>
            <a:xfrm>
              <a:off x="6935086" y="2927926"/>
              <a:ext cx="501361" cy="487004"/>
            </a:xfrm>
            <a:prstGeom prst="ellipse">
              <a:avLst/>
            </a:prstGeom>
            <a:solidFill>
              <a:srgbClr val="BF56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accent4">
                    <a:lumMod val="50000"/>
                  </a:schemeClr>
                </a:solidFill>
                <a:latin typeface="FontAwesome" pitchFamily="2" charset="0"/>
              </a:endParaRPr>
            </a:p>
          </p:txBody>
        </p:sp>
        <p:sp>
          <p:nvSpPr>
            <p:cNvPr id="12" name="Rectangle 43">
              <a:extLst>
                <a:ext uri="{FF2B5EF4-FFF2-40B4-BE49-F238E27FC236}">
                  <a16:creationId xmlns:a16="http://schemas.microsoft.com/office/drawing/2014/main" id="{F0ADD570-9E53-CD27-AF27-D3FF13DFC010}"/>
                </a:ext>
              </a:extLst>
            </p:cNvPr>
            <p:cNvSpPr/>
            <p:nvPr/>
          </p:nvSpPr>
          <p:spPr>
            <a:xfrm>
              <a:off x="7006004" y="3021336"/>
              <a:ext cx="355868" cy="369332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03</a:t>
              </a:r>
            </a:p>
          </p:txBody>
        </p:sp>
      </p:grpSp>
      <p:sp>
        <p:nvSpPr>
          <p:cNvPr id="18" name="슬라이드 번호 개체 틀 14">
            <a:extLst>
              <a:ext uri="{FF2B5EF4-FFF2-40B4-BE49-F238E27FC236}">
                <a16:creationId xmlns:a16="http://schemas.microsoft.com/office/drawing/2014/main" id="{5BAB65FD-8C0A-26D9-8038-7D25B6F72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352800" y="6492875"/>
            <a:ext cx="2743200" cy="365125"/>
          </a:xfrm>
        </p:spPr>
        <p:txBody>
          <a:bodyPr/>
          <a:lstStyle/>
          <a:p>
            <a:fld id="{AEB16A5A-D96E-442B-96D8-B37865DA61E2}" type="slidenum">
              <a:rPr lang="ko-KR" altLang="en-US" smtClean="0"/>
              <a:t>11</a:t>
            </a:fld>
            <a:endParaRPr lang="ko-KR" alt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20E2C38-6EB6-3C6C-B34A-D1613EC74BE6}"/>
              </a:ext>
            </a:extLst>
          </p:cNvPr>
          <p:cNvGrpSpPr/>
          <p:nvPr/>
        </p:nvGrpSpPr>
        <p:grpSpPr>
          <a:xfrm>
            <a:off x="170287" y="491917"/>
            <a:ext cx="618765" cy="586456"/>
            <a:chOff x="6940742" y="2295914"/>
            <a:chExt cx="501361" cy="487004"/>
          </a:xfrm>
        </p:grpSpPr>
        <p:sp>
          <p:nvSpPr>
            <p:cNvPr id="5" name="Oval 77">
              <a:extLst>
                <a:ext uri="{FF2B5EF4-FFF2-40B4-BE49-F238E27FC236}">
                  <a16:creationId xmlns:a16="http://schemas.microsoft.com/office/drawing/2014/main" id="{66D4AC22-3736-5332-3350-DC9C178B5B77}"/>
                </a:ext>
              </a:extLst>
            </p:cNvPr>
            <p:cNvSpPr/>
            <p:nvPr/>
          </p:nvSpPr>
          <p:spPr>
            <a:xfrm>
              <a:off x="6940742" y="2295914"/>
              <a:ext cx="501361" cy="487004"/>
            </a:xfrm>
            <a:prstGeom prst="ellipse">
              <a:avLst/>
            </a:prstGeom>
            <a:solidFill>
              <a:srgbClr val="DF53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accent3">
                    <a:lumMod val="50000"/>
                  </a:schemeClr>
                </a:solidFill>
              </a:endParaRPr>
            </a:p>
          </p:txBody>
        </p:sp>
        <p:sp>
          <p:nvSpPr>
            <p:cNvPr id="6" name="Rectangle 42">
              <a:extLst>
                <a:ext uri="{FF2B5EF4-FFF2-40B4-BE49-F238E27FC236}">
                  <a16:creationId xmlns:a16="http://schemas.microsoft.com/office/drawing/2014/main" id="{C7FB1915-AE1C-1380-1218-005EEAB7E6ED}"/>
                </a:ext>
              </a:extLst>
            </p:cNvPr>
            <p:cNvSpPr/>
            <p:nvPr/>
          </p:nvSpPr>
          <p:spPr>
            <a:xfrm>
              <a:off x="7006799" y="2383263"/>
              <a:ext cx="355868" cy="369332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05</a:t>
              </a:r>
            </a:p>
          </p:txBody>
        </p:sp>
      </p:grp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BD8C6F95-C1B0-F151-E5E5-404BA4B8C5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1001062"/>
              </p:ext>
            </p:extLst>
          </p:nvPr>
        </p:nvGraphicFramePr>
        <p:xfrm>
          <a:off x="322822" y="2417118"/>
          <a:ext cx="4898332" cy="3456000"/>
        </p:xfrm>
        <a:graphic>
          <a:graphicData uri="http://schemas.openxmlformats.org/drawingml/2006/table">
            <a:tbl>
              <a:tblPr/>
              <a:tblGrid>
                <a:gridCol w="12720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808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453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32000">
                <a:tc gridSpan="3">
                  <a:txBody>
                    <a:bodyPr/>
                    <a:lstStyle/>
                    <a:p>
                      <a:r>
                        <a:rPr lang="ko-KR" altLang="en-US" sz="1400" dirty="0">
                          <a:solidFill>
                            <a:srgbClr val="FFFFFF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제품</a:t>
                      </a:r>
                      <a:r>
                        <a:rPr lang="en-US" sz="1400" dirty="0">
                          <a:solidFill>
                            <a:srgbClr val="FFFFFF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QNA(</a:t>
                      </a:r>
                      <a:r>
                        <a:rPr lang="en-US" sz="1400" dirty="0" err="1">
                          <a:solidFill>
                            <a:srgbClr val="FFFFFF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QnA</a:t>
                      </a:r>
                      <a:r>
                        <a:rPr lang="en-US" sz="1400" dirty="0">
                          <a:solidFill>
                            <a:srgbClr val="FFFFFF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F027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qNum(PK)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질문번호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NUMBER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userID(FK)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고객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NVARCHAR2(50)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qTitle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질문제목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NVARCHAR2(50)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qContents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질문내용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NVARCHAR2(100)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created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작성일자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DATE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rStatus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답변완료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NUMBER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pCode(FK)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제품번호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NUMBER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0FC9D198-9AE2-C745-CB6C-BE76D9927B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6441375"/>
              </p:ext>
            </p:extLst>
          </p:nvPr>
        </p:nvGraphicFramePr>
        <p:xfrm>
          <a:off x="6089020" y="2434766"/>
          <a:ext cx="5261811" cy="3438354"/>
        </p:xfrm>
        <a:graphic>
          <a:graphicData uri="http://schemas.openxmlformats.org/drawingml/2006/table">
            <a:tbl>
              <a:tblPr/>
              <a:tblGrid>
                <a:gridCol w="17539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539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5393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73059">
                <a:tc gridSpan="3">
                  <a:txBody>
                    <a:bodyPr/>
                    <a:lstStyle/>
                    <a:p>
                      <a:r>
                        <a:rPr lang="ko-KR" altLang="en-US" sz="1400" dirty="0">
                          <a:solidFill>
                            <a:srgbClr val="FFFFFF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제품</a:t>
                      </a:r>
                      <a:r>
                        <a:rPr lang="en-US" sz="1400" dirty="0" err="1">
                          <a:solidFill>
                            <a:srgbClr val="FFFFFF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QnA</a:t>
                      </a:r>
                      <a:r>
                        <a:rPr lang="ko-KR" altLang="en-US" sz="1400" dirty="0" err="1">
                          <a:solidFill>
                            <a:srgbClr val="FFFFFF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답글</a:t>
                      </a:r>
                      <a:r>
                        <a:rPr lang="en-US" altLang="ko-KR" sz="1400" dirty="0">
                          <a:solidFill>
                            <a:srgbClr val="FFFFFF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lang="en-US" sz="1400" dirty="0" err="1">
                          <a:solidFill>
                            <a:srgbClr val="FFFFFF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qnaReply</a:t>
                      </a:r>
                      <a:r>
                        <a:rPr lang="en-US" sz="1400" dirty="0">
                          <a:solidFill>
                            <a:srgbClr val="FFFFFF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F027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3059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rqNum(PK)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답글번호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NUMBER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3059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qNum(FK)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질문번호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NUMBER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3059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replyText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답글내용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NVARCHAR2(100)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3059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replyer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답변인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NVARCHAR2(50)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3059">
                <a:tc>
                  <a:txBody>
                    <a:bodyPr/>
                    <a:lstStyle/>
                    <a:p>
                      <a:r>
                        <a:rPr lang="en-US" sz="1400" dirty="0" err="1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replyDate</a:t>
                      </a:r>
                      <a:endParaRPr lang="en-US" sz="1400" dirty="0"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작성일자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DATE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7601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3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64A467-23BF-3FE4-C834-AEB193871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640" y="131481"/>
            <a:ext cx="5884271" cy="1600200"/>
          </a:xfrm>
        </p:spPr>
        <p:txBody>
          <a:bodyPr/>
          <a:lstStyle/>
          <a:p>
            <a:r>
              <a:rPr lang="en-US" altLang="ko-KR" b="1" dirty="0"/>
              <a:t>DB</a:t>
            </a:r>
            <a:r>
              <a:rPr lang="ko-KR" altLang="en-US" b="1" dirty="0"/>
              <a:t>설계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144AA81-4FBD-DF72-9299-BC1090B65F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87661" y="1752016"/>
            <a:ext cx="6164278" cy="2053901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ko-KR" altLang="en-US" dirty="0"/>
              <a:t>▶</a:t>
            </a:r>
            <a:r>
              <a:rPr lang="ko-KR" altLang="en-US" b="1" dirty="0"/>
              <a:t> </a:t>
            </a:r>
            <a:r>
              <a:rPr lang="en-US" altLang="ko-KR" sz="2000" b="1" dirty="0"/>
              <a:t>Table</a:t>
            </a:r>
            <a:br>
              <a:rPr lang="en-US" altLang="ko-KR" b="1" dirty="0"/>
            </a:br>
            <a:endParaRPr lang="en-US" altLang="ko-KR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562213F6-1DE5-0C98-6B5F-C564F2DD9C2D}"/>
              </a:ext>
            </a:extLst>
          </p:cNvPr>
          <p:cNvGrpSpPr/>
          <p:nvPr/>
        </p:nvGrpSpPr>
        <p:grpSpPr>
          <a:xfrm>
            <a:off x="172544" y="491917"/>
            <a:ext cx="618765" cy="586456"/>
            <a:chOff x="6935086" y="2927926"/>
            <a:chExt cx="501361" cy="487004"/>
          </a:xfrm>
        </p:grpSpPr>
        <p:sp>
          <p:nvSpPr>
            <p:cNvPr id="11" name="Oval 89">
              <a:extLst>
                <a:ext uri="{FF2B5EF4-FFF2-40B4-BE49-F238E27FC236}">
                  <a16:creationId xmlns:a16="http://schemas.microsoft.com/office/drawing/2014/main" id="{16757CD5-D260-761D-95AB-E999B793DBA1}"/>
                </a:ext>
              </a:extLst>
            </p:cNvPr>
            <p:cNvSpPr/>
            <p:nvPr/>
          </p:nvSpPr>
          <p:spPr>
            <a:xfrm>
              <a:off x="6935086" y="2927926"/>
              <a:ext cx="501361" cy="487004"/>
            </a:xfrm>
            <a:prstGeom prst="ellipse">
              <a:avLst/>
            </a:prstGeom>
            <a:solidFill>
              <a:srgbClr val="BF56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accent4">
                    <a:lumMod val="50000"/>
                  </a:schemeClr>
                </a:solidFill>
                <a:latin typeface="FontAwesome" pitchFamily="2" charset="0"/>
              </a:endParaRPr>
            </a:p>
          </p:txBody>
        </p:sp>
        <p:sp>
          <p:nvSpPr>
            <p:cNvPr id="12" name="Rectangle 43">
              <a:extLst>
                <a:ext uri="{FF2B5EF4-FFF2-40B4-BE49-F238E27FC236}">
                  <a16:creationId xmlns:a16="http://schemas.microsoft.com/office/drawing/2014/main" id="{F0ADD570-9E53-CD27-AF27-D3FF13DFC010}"/>
                </a:ext>
              </a:extLst>
            </p:cNvPr>
            <p:cNvSpPr/>
            <p:nvPr/>
          </p:nvSpPr>
          <p:spPr>
            <a:xfrm>
              <a:off x="7006004" y="3021336"/>
              <a:ext cx="355868" cy="369332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03</a:t>
              </a:r>
            </a:p>
          </p:txBody>
        </p:sp>
      </p:grpSp>
      <p:sp>
        <p:nvSpPr>
          <p:cNvPr id="18" name="슬라이드 번호 개체 틀 14">
            <a:extLst>
              <a:ext uri="{FF2B5EF4-FFF2-40B4-BE49-F238E27FC236}">
                <a16:creationId xmlns:a16="http://schemas.microsoft.com/office/drawing/2014/main" id="{5BAB65FD-8C0A-26D9-8038-7D25B6F72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352800" y="6492875"/>
            <a:ext cx="2743200" cy="365125"/>
          </a:xfrm>
        </p:spPr>
        <p:txBody>
          <a:bodyPr/>
          <a:lstStyle/>
          <a:p>
            <a:fld id="{AEB16A5A-D96E-442B-96D8-B37865DA61E2}" type="slidenum">
              <a:rPr lang="ko-KR" altLang="en-US" smtClean="0"/>
              <a:t>12</a:t>
            </a:fld>
            <a:endParaRPr lang="ko-KR" alt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20E2C38-6EB6-3C6C-B34A-D1613EC74BE6}"/>
              </a:ext>
            </a:extLst>
          </p:cNvPr>
          <p:cNvGrpSpPr/>
          <p:nvPr/>
        </p:nvGrpSpPr>
        <p:grpSpPr>
          <a:xfrm>
            <a:off x="170287" y="491917"/>
            <a:ext cx="618765" cy="586456"/>
            <a:chOff x="6940742" y="2295914"/>
            <a:chExt cx="501361" cy="487004"/>
          </a:xfrm>
        </p:grpSpPr>
        <p:sp>
          <p:nvSpPr>
            <p:cNvPr id="5" name="Oval 77">
              <a:extLst>
                <a:ext uri="{FF2B5EF4-FFF2-40B4-BE49-F238E27FC236}">
                  <a16:creationId xmlns:a16="http://schemas.microsoft.com/office/drawing/2014/main" id="{66D4AC22-3736-5332-3350-DC9C178B5B77}"/>
                </a:ext>
              </a:extLst>
            </p:cNvPr>
            <p:cNvSpPr/>
            <p:nvPr/>
          </p:nvSpPr>
          <p:spPr>
            <a:xfrm>
              <a:off x="6940742" y="2295914"/>
              <a:ext cx="501361" cy="487004"/>
            </a:xfrm>
            <a:prstGeom prst="ellipse">
              <a:avLst/>
            </a:prstGeom>
            <a:solidFill>
              <a:srgbClr val="DF53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accent3">
                    <a:lumMod val="50000"/>
                  </a:schemeClr>
                </a:solidFill>
              </a:endParaRPr>
            </a:p>
          </p:txBody>
        </p:sp>
        <p:sp>
          <p:nvSpPr>
            <p:cNvPr id="6" name="Rectangle 42">
              <a:extLst>
                <a:ext uri="{FF2B5EF4-FFF2-40B4-BE49-F238E27FC236}">
                  <a16:creationId xmlns:a16="http://schemas.microsoft.com/office/drawing/2014/main" id="{C7FB1915-AE1C-1380-1218-005EEAB7E6ED}"/>
                </a:ext>
              </a:extLst>
            </p:cNvPr>
            <p:cNvSpPr/>
            <p:nvPr/>
          </p:nvSpPr>
          <p:spPr>
            <a:xfrm>
              <a:off x="7006799" y="2383263"/>
              <a:ext cx="355868" cy="369332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05</a:t>
              </a:r>
            </a:p>
          </p:txBody>
        </p:sp>
      </p:grp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BBF98DDF-06D9-2C18-6BBB-E977653A05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3759213"/>
              </p:ext>
            </p:extLst>
          </p:nvPr>
        </p:nvGraphicFramePr>
        <p:xfrm>
          <a:off x="321730" y="2416968"/>
          <a:ext cx="5018088" cy="3888000"/>
        </p:xfrm>
        <a:graphic>
          <a:graphicData uri="http://schemas.openxmlformats.org/drawingml/2006/table">
            <a:tbl>
              <a:tblPr/>
              <a:tblGrid>
                <a:gridCol w="16726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726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26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32000">
                <a:tc gridSpan="3">
                  <a:txBody>
                    <a:bodyPr/>
                    <a:lstStyle/>
                    <a:p>
                      <a:r>
                        <a:rPr lang="en-US" altLang="ko-KR" sz="1400" dirty="0">
                          <a:solidFill>
                            <a:srgbClr val="FFFFFF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1:1</a:t>
                      </a:r>
                      <a:r>
                        <a:rPr lang="ko-KR" altLang="en-US" sz="1400" dirty="0">
                          <a:solidFill>
                            <a:srgbClr val="FFFFFF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문의</a:t>
                      </a:r>
                      <a:r>
                        <a:rPr lang="en-US" altLang="ko-KR" sz="1400" dirty="0">
                          <a:solidFill>
                            <a:srgbClr val="FFFFFF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lang="en-US" sz="1400" dirty="0">
                          <a:solidFill>
                            <a:srgbClr val="FFFFFF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question)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F027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qNum(PK)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질문번호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NUMBER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category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제품구분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NVARCHAR2(30)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title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제목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NVARCHAR2(50)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contents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내용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NVARCHAR2(100)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rStatus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답변완료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NUMBER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created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작성일자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DATE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userID(FK)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고객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NVARCHAR2(50)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imgFiles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첨부파일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NVARCHAR2(50)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E8780F2F-F73C-EE53-5A7B-07FF07B41F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3312628"/>
              </p:ext>
            </p:extLst>
          </p:nvPr>
        </p:nvGraphicFramePr>
        <p:xfrm>
          <a:off x="6082040" y="2434765"/>
          <a:ext cx="5325978" cy="3888000"/>
        </p:xfrm>
        <a:graphic>
          <a:graphicData uri="http://schemas.openxmlformats.org/drawingml/2006/table">
            <a:tbl>
              <a:tblPr/>
              <a:tblGrid>
                <a:gridCol w="17753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753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753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48000">
                <a:tc gridSpan="3">
                  <a:txBody>
                    <a:bodyPr/>
                    <a:lstStyle/>
                    <a:p>
                      <a:r>
                        <a:rPr lang="en-US" altLang="ko-KR" sz="1400" dirty="0">
                          <a:solidFill>
                            <a:srgbClr val="FFFFFF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1:1</a:t>
                      </a:r>
                      <a:r>
                        <a:rPr lang="ko-KR" altLang="en-US" sz="1400" dirty="0">
                          <a:solidFill>
                            <a:srgbClr val="FFFFFF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문의 </a:t>
                      </a:r>
                      <a:r>
                        <a:rPr lang="ko-KR" altLang="en-US" sz="1400" dirty="0" err="1">
                          <a:solidFill>
                            <a:srgbClr val="FFFFFF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답글</a:t>
                      </a:r>
                      <a:r>
                        <a:rPr lang="en-US" altLang="ko-KR" sz="1400" dirty="0">
                          <a:solidFill>
                            <a:srgbClr val="FFFFFF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lang="en-US" sz="1400" dirty="0" err="1">
                          <a:solidFill>
                            <a:srgbClr val="FFFFFF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qReply</a:t>
                      </a:r>
                      <a:r>
                        <a:rPr lang="en-US" sz="1400" dirty="0">
                          <a:solidFill>
                            <a:srgbClr val="FFFFFF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F027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8000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rqNum(PK)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답글번호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NUMBER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8000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qNum(FK)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질문번호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NUMBER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8000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replyText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답글내용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NVARCHAR2(100)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48000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replyer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답변인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NVARCHAR2(50)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48000">
                <a:tc>
                  <a:txBody>
                    <a:bodyPr/>
                    <a:lstStyle/>
                    <a:p>
                      <a:r>
                        <a:rPr lang="en-US" sz="1400" dirty="0" err="1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replyDate</a:t>
                      </a:r>
                      <a:endParaRPr lang="en-US" sz="1400" dirty="0"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답변일자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DATE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69940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3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64A467-23BF-3FE4-C834-AEB193871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640" y="131481"/>
            <a:ext cx="5884271" cy="1600200"/>
          </a:xfrm>
        </p:spPr>
        <p:txBody>
          <a:bodyPr/>
          <a:lstStyle/>
          <a:p>
            <a:r>
              <a:rPr lang="en-US" altLang="ko-KR" b="1" dirty="0"/>
              <a:t>DB</a:t>
            </a:r>
            <a:r>
              <a:rPr lang="ko-KR" altLang="en-US" b="1" dirty="0"/>
              <a:t>설계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144AA81-4FBD-DF72-9299-BC1090B65F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87661" y="1752016"/>
            <a:ext cx="6164278" cy="2053901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ko-KR" altLang="en-US" dirty="0"/>
              <a:t>▶</a:t>
            </a:r>
            <a:r>
              <a:rPr lang="ko-KR" altLang="en-US" b="1" dirty="0"/>
              <a:t> </a:t>
            </a:r>
            <a:r>
              <a:rPr lang="en-US" altLang="ko-KR" sz="2000" b="1" dirty="0"/>
              <a:t>Table</a:t>
            </a:r>
            <a:br>
              <a:rPr lang="en-US" altLang="ko-KR" b="1" dirty="0"/>
            </a:br>
            <a:endParaRPr lang="en-US" altLang="ko-KR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562213F6-1DE5-0C98-6B5F-C564F2DD9C2D}"/>
              </a:ext>
            </a:extLst>
          </p:cNvPr>
          <p:cNvGrpSpPr/>
          <p:nvPr/>
        </p:nvGrpSpPr>
        <p:grpSpPr>
          <a:xfrm>
            <a:off x="172544" y="491917"/>
            <a:ext cx="618765" cy="586456"/>
            <a:chOff x="6935086" y="2927926"/>
            <a:chExt cx="501361" cy="487004"/>
          </a:xfrm>
        </p:grpSpPr>
        <p:sp>
          <p:nvSpPr>
            <p:cNvPr id="11" name="Oval 89">
              <a:extLst>
                <a:ext uri="{FF2B5EF4-FFF2-40B4-BE49-F238E27FC236}">
                  <a16:creationId xmlns:a16="http://schemas.microsoft.com/office/drawing/2014/main" id="{16757CD5-D260-761D-95AB-E999B793DBA1}"/>
                </a:ext>
              </a:extLst>
            </p:cNvPr>
            <p:cNvSpPr/>
            <p:nvPr/>
          </p:nvSpPr>
          <p:spPr>
            <a:xfrm>
              <a:off x="6935086" y="2927926"/>
              <a:ext cx="501361" cy="487004"/>
            </a:xfrm>
            <a:prstGeom prst="ellipse">
              <a:avLst/>
            </a:prstGeom>
            <a:solidFill>
              <a:srgbClr val="BF56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accent4">
                    <a:lumMod val="50000"/>
                  </a:schemeClr>
                </a:solidFill>
                <a:latin typeface="FontAwesome" pitchFamily="2" charset="0"/>
              </a:endParaRPr>
            </a:p>
          </p:txBody>
        </p:sp>
        <p:sp>
          <p:nvSpPr>
            <p:cNvPr id="12" name="Rectangle 43">
              <a:extLst>
                <a:ext uri="{FF2B5EF4-FFF2-40B4-BE49-F238E27FC236}">
                  <a16:creationId xmlns:a16="http://schemas.microsoft.com/office/drawing/2014/main" id="{F0ADD570-9E53-CD27-AF27-D3FF13DFC010}"/>
                </a:ext>
              </a:extLst>
            </p:cNvPr>
            <p:cNvSpPr/>
            <p:nvPr/>
          </p:nvSpPr>
          <p:spPr>
            <a:xfrm>
              <a:off x="7006004" y="3021336"/>
              <a:ext cx="355868" cy="369332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03</a:t>
              </a:r>
            </a:p>
          </p:txBody>
        </p:sp>
      </p:grpSp>
      <p:sp>
        <p:nvSpPr>
          <p:cNvPr id="18" name="슬라이드 번호 개체 틀 14">
            <a:extLst>
              <a:ext uri="{FF2B5EF4-FFF2-40B4-BE49-F238E27FC236}">
                <a16:creationId xmlns:a16="http://schemas.microsoft.com/office/drawing/2014/main" id="{5BAB65FD-8C0A-26D9-8038-7D25B6F72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352800" y="6492875"/>
            <a:ext cx="2743200" cy="365125"/>
          </a:xfrm>
        </p:spPr>
        <p:txBody>
          <a:bodyPr/>
          <a:lstStyle/>
          <a:p>
            <a:fld id="{AEB16A5A-D96E-442B-96D8-B37865DA61E2}" type="slidenum">
              <a:rPr lang="ko-KR" altLang="en-US" smtClean="0"/>
              <a:t>13</a:t>
            </a:fld>
            <a:endParaRPr lang="ko-KR" alt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20E2C38-6EB6-3C6C-B34A-D1613EC74BE6}"/>
              </a:ext>
            </a:extLst>
          </p:cNvPr>
          <p:cNvGrpSpPr/>
          <p:nvPr/>
        </p:nvGrpSpPr>
        <p:grpSpPr>
          <a:xfrm>
            <a:off x="170287" y="491917"/>
            <a:ext cx="618765" cy="586456"/>
            <a:chOff x="6940742" y="2295914"/>
            <a:chExt cx="501361" cy="487004"/>
          </a:xfrm>
        </p:grpSpPr>
        <p:sp>
          <p:nvSpPr>
            <p:cNvPr id="5" name="Oval 77">
              <a:extLst>
                <a:ext uri="{FF2B5EF4-FFF2-40B4-BE49-F238E27FC236}">
                  <a16:creationId xmlns:a16="http://schemas.microsoft.com/office/drawing/2014/main" id="{66D4AC22-3736-5332-3350-DC9C178B5B77}"/>
                </a:ext>
              </a:extLst>
            </p:cNvPr>
            <p:cNvSpPr/>
            <p:nvPr/>
          </p:nvSpPr>
          <p:spPr>
            <a:xfrm>
              <a:off x="6940742" y="2295914"/>
              <a:ext cx="501361" cy="487004"/>
            </a:xfrm>
            <a:prstGeom prst="ellipse">
              <a:avLst/>
            </a:prstGeom>
            <a:solidFill>
              <a:srgbClr val="DF53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accent3">
                    <a:lumMod val="50000"/>
                  </a:schemeClr>
                </a:solidFill>
              </a:endParaRPr>
            </a:p>
          </p:txBody>
        </p:sp>
        <p:sp>
          <p:nvSpPr>
            <p:cNvPr id="6" name="Rectangle 42">
              <a:extLst>
                <a:ext uri="{FF2B5EF4-FFF2-40B4-BE49-F238E27FC236}">
                  <a16:creationId xmlns:a16="http://schemas.microsoft.com/office/drawing/2014/main" id="{C7FB1915-AE1C-1380-1218-005EEAB7E6ED}"/>
                </a:ext>
              </a:extLst>
            </p:cNvPr>
            <p:cNvSpPr/>
            <p:nvPr/>
          </p:nvSpPr>
          <p:spPr>
            <a:xfrm>
              <a:off x="7006799" y="2383263"/>
              <a:ext cx="355868" cy="369332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05</a:t>
              </a:r>
            </a:p>
          </p:txBody>
        </p:sp>
      </p:grp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5CC82DFA-AEBD-DE94-450A-8F3E4B7020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3344763"/>
              </p:ext>
            </p:extLst>
          </p:nvPr>
        </p:nvGraphicFramePr>
        <p:xfrm>
          <a:off x="326561" y="2411488"/>
          <a:ext cx="4828587" cy="3456000"/>
        </p:xfrm>
        <a:graphic>
          <a:graphicData uri="http://schemas.openxmlformats.org/drawingml/2006/table">
            <a:tbl>
              <a:tblPr/>
              <a:tblGrid>
                <a:gridCol w="13153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512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6193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32000">
                <a:tc gridSpan="3">
                  <a:txBody>
                    <a:bodyPr/>
                    <a:lstStyle/>
                    <a:p>
                      <a:r>
                        <a:rPr lang="ko-KR" altLang="en-US" sz="1400" dirty="0">
                          <a:solidFill>
                            <a:srgbClr val="FFFFFF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배송</a:t>
                      </a:r>
                      <a:r>
                        <a:rPr lang="en-US" altLang="ko-KR" sz="1400" dirty="0">
                          <a:solidFill>
                            <a:srgbClr val="FFFFFF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lang="en-US" sz="1400" dirty="0">
                          <a:solidFill>
                            <a:srgbClr val="FFFFFF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delivery)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F027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deliNum(PK)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배송번호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NUMBER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addr1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주소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NVARCHAR2(100)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addr2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상세주소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NVARCHAR2(100)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recipient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받는사람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NVARCHAR2(50)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phoneNum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핸드폰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NVARCHAR2(50)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basicAdd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기본주소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NUMBER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userID(FK)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고객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NVARCHAR2(50)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FF37AD43-2B87-10E0-FC73-ACDF73FCE0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2139467"/>
              </p:ext>
            </p:extLst>
          </p:nvPr>
        </p:nvGraphicFramePr>
        <p:xfrm>
          <a:off x="6165800" y="2398654"/>
          <a:ext cx="5325978" cy="3468836"/>
        </p:xfrm>
        <a:graphic>
          <a:graphicData uri="http://schemas.openxmlformats.org/drawingml/2006/table">
            <a:tbl>
              <a:tblPr/>
              <a:tblGrid>
                <a:gridCol w="17753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753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753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67209">
                <a:tc gridSpan="3">
                  <a:txBody>
                    <a:bodyPr/>
                    <a:lstStyle/>
                    <a:p>
                      <a:r>
                        <a:rPr lang="ko-KR" altLang="en-US" sz="1400" dirty="0" err="1">
                          <a:solidFill>
                            <a:srgbClr val="FFFFFF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상품설명이미지</a:t>
                      </a:r>
                      <a:r>
                        <a:rPr lang="en-US" altLang="ko-KR" sz="1400" dirty="0">
                          <a:solidFill>
                            <a:srgbClr val="FFFFFF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lang="en-US" sz="1400" dirty="0" err="1">
                          <a:solidFill>
                            <a:srgbClr val="FFFFFF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productExplainImg</a:t>
                      </a:r>
                      <a:r>
                        <a:rPr lang="en-US" sz="1400" dirty="0">
                          <a:solidFill>
                            <a:srgbClr val="FFFFFF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F027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67209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pCode(FK)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제품번호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NUMBER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67209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subcategory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dirty="0" err="1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제품서브구분</a:t>
                      </a:r>
                      <a:endParaRPr lang="ko-KR" altLang="en-US" sz="1400" dirty="0"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NVARCHAR2(50)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67209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explainimg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설명이미지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NVARCHAR2(50)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25622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3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64A467-23BF-3FE4-C834-AEB193871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640" y="131481"/>
            <a:ext cx="5884271" cy="1600200"/>
          </a:xfrm>
        </p:spPr>
        <p:txBody>
          <a:bodyPr/>
          <a:lstStyle/>
          <a:p>
            <a:r>
              <a:rPr lang="en-US" altLang="ko-KR" b="1" dirty="0"/>
              <a:t>DB</a:t>
            </a:r>
            <a:r>
              <a:rPr lang="ko-KR" altLang="en-US" b="1" dirty="0"/>
              <a:t>설계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144AA81-4FBD-DF72-9299-BC1090B65F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87661" y="1752016"/>
            <a:ext cx="6164278" cy="2053901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ko-KR" altLang="en-US" dirty="0"/>
              <a:t>▶</a:t>
            </a:r>
            <a:r>
              <a:rPr lang="ko-KR" altLang="en-US" b="1" dirty="0"/>
              <a:t> </a:t>
            </a:r>
            <a:r>
              <a:rPr lang="en-US" altLang="ko-KR" sz="2000" b="1" dirty="0"/>
              <a:t>Table</a:t>
            </a:r>
            <a:br>
              <a:rPr lang="en-US" altLang="ko-KR" b="1" dirty="0"/>
            </a:br>
            <a:endParaRPr lang="en-US" altLang="ko-KR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562213F6-1DE5-0C98-6B5F-C564F2DD9C2D}"/>
              </a:ext>
            </a:extLst>
          </p:cNvPr>
          <p:cNvGrpSpPr/>
          <p:nvPr/>
        </p:nvGrpSpPr>
        <p:grpSpPr>
          <a:xfrm>
            <a:off x="172544" y="491917"/>
            <a:ext cx="618765" cy="586456"/>
            <a:chOff x="6935086" y="2927926"/>
            <a:chExt cx="501361" cy="487004"/>
          </a:xfrm>
        </p:grpSpPr>
        <p:sp>
          <p:nvSpPr>
            <p:cNvPr id="11" name="Oval 89">
              <a:extLst>
                <a:ext uri="{FF2B5EF4-FFF2-40B4-BE49-F238E27FC236}">
                  <a16:creationId xmlns:a16="http://schemas.microsoft.com/office/drawing/2014/main" id="{16757CD5-D260-761D-95AB-E999B793DBA1}"/>
                </a:ext>
              </a:extLst>
            </p:cNvPr>
            <p:cNvSpPr/>
            <p:nvPr/>
          </p:nvSpPr>
          <p:spPr>
            <a:xfrm>
              <a:off x="6935086" y="2927926"/>
              <a:ext cx="501361" cy="487004"/>
            </a:xfrm>
            <a:prstGeom prst="ellipse">
              <a:avLst/>
            </a:prstGeom>
            <a:solidFill>
              <a:srgbClr val="BF56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accent4">
                    <a:lumMod val="50000"/>
                  </a:schemeClr>
                </a:solidFill>
                <a:latin typeface="FontAwesome" pitchFamily="2" charset="0"/>
              </a:endParaRPr>
            </a:p>
          </p:txBody>
        </p:sp>
        <p:sp>
          <p:nvSpPr>
            <p:cNvPr id="12" name="Rectangle 43">
              <a:extLst>
                <a:ext uri="{FF2B5EF4-FFF2-40B4-BE49-F238E27FC236}">
                  <a16:creationId xmlns:a16="http://schemas.microsoft.com/office/drawing/2014/main" id="{F0ADD570-9E53-CD27-AF27-D3FF13DFC010}"/>
                </a:ext>
              </a:extLst>
            </p:cNvPr>
            <p:cNvSpPr/>
            <p:nvPr/>
          </p:nvSpPr>
          <p:spPr>
            <a:xfrm>
              <a:off x="7006004" y="3021336"/>
              <a:ext cx="355868" cy="369332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03</a:t>
              </a:r>
            </a:p>
          </p:txBody>
        </p:sp>
      </p:grpSp>
      <p:sp>
        <p:nvSpPr>
          <p:cNvPr id="18" name="슬라이드 번호 개체 틀 14">
            <a:extLst>
              <a:ext uri="{FF2B5EF4-FFF2-40B4-BE49-F238E27FC236}">
                <a16:creationId xmlns:a16="http://schemas.microsoft.com/office/drawing/2014/main" id="{5BAB65FD-8C0A-26D9-8038-7D25B6F72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352800" y="6492875"/>
            <a:ext cx="2743200" cy="365125"/>
          </a:xfrm>
        </p:spPr>
        <p:txBody>
          <a:bodyPr/>
          <a:lstStyle/>
          <a:p>
            <a:fld id="{AEB16A5A-D96E-442B-96D8-B37865DA61E2}" type="slidenum">
              <a:rPr lang="ko-KR" altLang="en-US" smtClean="0"/>
              <a:t>14</a:t>
            </a:fld>
            <a:endParaRPr lang="ko-KR" alt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20E2C38-6EB6-3C6C-B34A-D1613EC74BE6}"/>
              </a:ext>
            </a:extLst>
          </p:cNvPr>
          <p:cNvGrpSpPr/>
          <p:nvPr/>
        </p:nvGrpSpPr>
        <p:grpSpPr>
          <a:xfrm>
            <a:off x="170287" y="491917"/>
            <a:ext cx="618765" cy="586456"/>
            <a:chOff x="6940742" y="2295914"/>
            <a:chExt cx="501361" cy="487004"/>
          </a:xfrm>
        </p:grpSpPr>
        <p:sp>
          <p:nvSpPr>
            <p:cNvPr id="5" name="Oval 77">
              <a:extLst>
                <a:ext uri="{FF2B5EF4-FFF2-40B4-BE49-F238E27FC236}">
                  <a16:creationId xmlns:a16="http://schemas.microsoft.com/office/drawing/2014/main" id="{66D4AC22-3736-5332-3350-DC9C178B5B77}"/>
                </a:ext>
              </a:extLst>
            </p:cNvPr>
            <p:cNvSpPr/>
            <p:nvPr/>
          </p:nvSpPr>
          <p:spPr>
            <a:xfrm>
              <a:off x="6940742" y="2295914"/>
              <a:ext cx="501361" cy="487004"/>
            </a:xfrm>
            <a:prstGeom prst="ellipse">
              <a:avLst/>
            </a:prstGeom>
            <a:solidFill>
              <a:srgbClr val="DF53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accent3">
                    <a:lumMod val="50000"/>
                  </a:schemeClr>
                </a:solidFill>
              </a:endParaRPr>
            </a:p>
          </p:txBody>
        </p:sp>
        <p:sp>
          <p:nvSpPr>
            <p:cNvPr id="6" name="Rectangle 42">
              <a:extLst>
                <a:ext uri="{FF2B5EF4-FFF2-40B4-BE49-F238E27FC236}">
                  <a16:creationId xmlns:a16="http://schemas.microsoft.com/office/drawing/2014/main" id="{C7FB1915-AE1C-1380-1218-005EEAB7E6ED}"/>
                </a:ext>
              </a:extLst>
            </p:cNvPr>
            <p:cNvSpPr/>
            <p:nvPr/>
          </p:nvSpPr>
          <p:spPr>
            <a:xfrm>
              <a:off x="7006799" y="2383263"/>
              <a:ext cx="355868" cy="369332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05</a:t>
              </a:r>
            </a:p>
          </p:txBody>
        </p:sp>
      </p:grp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63683122-30D4-FEDC-E99B-E3E4FCAC9E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8003866"/>
              </p:ext>
            </p:extLst>
          </p:nvPr>
        </p:nvGraphicFramePr>
        <p:xfrm>
          <a:off x="333915" y="2414082"/>
          <a:ext cx="7519737" cy="1728000"/>
        </p:xfrm>
        <a:graphic>
          <a:graphicData uri="http://schemas.openxmlformats.org/drawingml/2006/table">
            <a:tbl>
              <a:tblPr/>
              <a:tblGrid>
                <a:gridCol w="25065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065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065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32000">
                <a:tc gridSpan="3">
                  <a:txBody>
                    <a:bodyPr/>
                    <a:lstStyle/>
                    <a:p>
                      <a:r>
                        <a:rPr lang="ko-KR" altLang="en-US" sz="1400" dirty="0">
                          <a:solidFill>
                            <a:srgbClr val="FFFFFF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상세정보이미지</a:t>
                      </a:r>
                      <a:r>
                        <a:rPr lang="en-US" altLang="ko-KR" sz="1400" dirty="0">
                          <a:solidFill>
                            <a:srgbClr val="FFFFFF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lang="en-US" altLang="ko-KR" sz="1400" dirty="0" err="1">
                          <a:solidFill>
                            <a:srgbClr val="FFFFFF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productDetailImg</a:t>
                      </a:r>
                      <a:r>
                        <a:rPr lang="en-US" altLang="ko-KR" sz="1400" dirty="0">
                          <a:solidFill>
                            <a:srgbClr val="FFFFFF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F027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r>
                        <a:rPr lang="en-US" sz="1400" dirty="0" err="1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pCode</a:t>
                      </a:r>
                      <a:r>
                        <a:rPr lang="en-US" sz="14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(FK)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제품번호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NUMBER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subcategory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제품서브구분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NVARCHAR2(50)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r>
                        <a:rPr lang="en-US" sz="1400" dirty="0" err="1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detailimg</a:t>
                      </a:r>
                      <a:endParaRPr lang="en-US" sz="1400" dirty="0"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상세이미지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NVARCHAR2(50)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4349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3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64A467-23BF-3FE4-C834-AEB193871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640" y="131481"/>
            <a:ext cx="5884271" cy="1600200"/>
          </a:xfrm>
        </p:spPr>
        <p:txBody>
          <a:bodyPr/>
          <a:lstStyle/>
          <a:p>
            <a:r>
              <a:rPr lang="en-US" altLang="ko-KR" b="1" dirty="0"/>
              <a:t>UML</a:t>
            </a:r>
            <a:endParaRPr lang="ko-KR" altLang="en-US" b="1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144AA81-4FBD-DF72-9299-BC1090B65F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87661" y="1752016"/>
            <a:ext cx="6164278" cy="2053901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ko-KR" altLang="en-US" dirty="0"/>
              <a:t>▶</a:t>
            </a:r>
            <a:r>
              <a:rPr lang="ko-KR" altLang="en-US" b="1" dirty="0"/>
              <a:t> </a:t>
            </a:r>
            <a:r>
              <a:rPr lang="en-US" altLang="ko-KR" sz="2000" b="1" dirty="0"/>
              <a:t>ERD</a:t>
            </a:r>
            <a:br>
              <a:rPr lang="en-US" altLang="ko-KR" b="1" dirty="0"/>
            </a:br>
            <a:endParaRPr lang="en-US" altLang="ko-KR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562213F6-1DE5-0C98-6B5F-C564F2DD9C2D}"/>
              </a:ext>
            </a:extLst>
          </p:cNvPr>
          <p:cNvGrpSpPr/>
          <p:nvPr/>
        </p:nvGrpSpPr>
        <p:grpSpPr>
          <a:xfrm>
            <a:off x="172544" y="491917"/>
            <a:ext cx="618765" cy="586456"/>
            <a:chOff x="6935086" y="2927926"/>
            <a:chExt cx="501361" cy="487004"/>
          </a:xfrm>
        </p:grpSpPr>
        <p:sp>
          <p:nvSpPr>
            <p:cNvPr id="11" name="Oval 89">
              <a:extLst>
                <a:ext uri="{FF2B5EF4-FFF2-40B4-BE49-F238E27FC236}">
                  <a16:creationId xmlns:a16="http://schemas.microsoft.com/office/drawing/2014/main" id="{16757CD5-D260-761D-95AB-E999B793DBA1}"/>
                </a:ext>
              </a:extLst>
            </p:cNvPr>
            <p:cNvSpPr/>
            <p:nvPr/>
          </p:nvSpPr>
          <p:spPr>
            <a:xfrm>
              <a:off x="6935086" y="2927926"/>
              <a:ext cx="501361" cy="487004"/>
            </a:xfrm>
            <a:prstGeom prst="ellipse">
              <a:avLst/>
            </a:prstGeom>
            <a:solidFill>
              <a:srgbClr val="BF56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accent4">
                    <a:lumMod val="50000"/>
                  </a:schemeClr>
                </a:solidFill>
                <a:latin typeface="FontAwesome" pitchFamily="2" charset="0"/>
              </a:endParaRPr>
            </a:p>
          </p:txBody>
        </p:sp>
        <p:sp>
          <p:nvSpPr>
            <p:cNvPr id="12" name="Rectangle 43">
              <a:extLst>
                <a:ext uri="{FF2B5EF4-FFF2-40B4-BE49-F238E27FC236}">
                  <a16:creationId xmlns:a16="http://schemas.microsoft.com/office/drawing/2014/main" id="{F0ADD570-9E53-CD27-AF27-D3FF13DFC010}"/>
                </a:ext>
              </a:extLst>
            </p:cNvPr>
            <p:cNvSpPr/>
            <p:nvPr/>
          </p:nvSpPr>
          <p:spPr>
            <a:xfrm>
              <a:off x="7006004" y="3021336"/>
              <a:ext cx="355868" cy="369332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03</a:t>
              </a:r>
            </a:p>
          </p:txBody>
        </p:sp>
      </p:grpSp>
      <p:sp>
        <p:nvSpPr>
          <p:cNvPr id="18" name="슬라이드 번호 개체 틀 14">
            <a:extLst>
              <a:ext uri="{FF2B5EF4-FFF2-40B4-BE49-F238E27FC236}">
                <a16:creationId xmlns:a16="http://schemas.microsoft.com/office/drawing/2014/main" id="{5BAB65FD-8C0A-26D9-8038-7D25B6F72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352800" y="6492875"/>
            <a:ext cx="2743200" cy="365125"/>
          </a:xfrm>
        </p:spPr>
        <p:txBody>
          <a:bodyPr/>
          <a:lstStyle/>
          <a:p>
            <a:fld id="{AEB16A5A-D96E-442B-96D8-B37865DA61E2}" type="slidenum">
              <a:rPr lang="ko-KR" altLang="en-US" smtClean="0"/>
              <a:t>15</a:t>
            </a:fld>
            <a:endParaRPr lang="ko-KR" alt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20E2C38-6EB6-3C6C-B34A-D1613EC74BE6}"/>
              </a:ext>
            </a:extLst>
          </p:cNvPr>
          <p:cNvGrpSpPr/>
          <p:nvPr/>
        </p:nvGrpSpPr>
        <p:grpSpPr>
          <a:xfrm>
            <a:off x="170287" y="491917"/>
            <a:ext cx="618765" cy="586456"/>
            <a:chOff x="6940742" y="2295914"/>
            <a:chExt cx="501361" cy="487004"/>
          </a:xfrm>
        </p:grpSpPr>
        <p:sp>
          <p:nvSpPr>
            <p:cNvPr id="5" name="Oval 77">
              <a:extLst>
                <a:ext uri="{FF2B5EF4-FFF2-40B4-BE49-F238E27FC236}">
                  <a16:creationId xmlns:a16="http://schemas.microsoft.com/office/drawing/2014/main" id="{66D4AC22-3736-5332-3350-DC9C178B5B77}"/>
                </a:ext>
              </a:extLst>
            </p:cNvPr>
            <p:cNvSpPr/>
            <p:nvPr/>
          </p:nvSpPr>
          <p:spPr>
            <a:xfrm>
              <a:off x="6940742" y="2295914"/>
              <a:ext cx="501361" cy="487004"/>
            </a:xfrm>
            <a:prstGeom prst="ellipse">
              <a:avLst/>
            </a:prstGeom>
            <a:solidFill>
              <a:srgbClr val="DF53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accent3">
                    <a:lumMod val="50000"/>
                  </a:schemeClr>
                </a:solidFill>
              </a:endParaRPr>
            </a:p>
          </p:txBody>
        </p:sp>
        <p:sp>
          <p:nvSpPr>
            <p:cNvPr id="6" name="Rectangle 42">
              <a:extLst>
                <a:ext uri="{FF2B5EF4-FFF2-40B4-BE49-F238E27FC236}">
                  <a16:creationId xmlns:a16="http://schemas.microsoft.com/office/drawing/2014/main" id="{C7FB1915-AE1C-1380-1218-005EEAB7E6ED}"/>
                </a:ext>
              </a:extLst>
            </p:cNvPr>
            <p:cNvSpPr/>
            <p:nvPr/>
          </p:nvSpPr>
          <p:spPr>
            <a:xfrm>
              <a:off x="7006799" y="2383263"/>
              <a:ext cx="355868" cy="369332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05</a:t>
              </a:r>
            </a:p>
          </p:txBody>
        </p:sp>
      </p:grpSp>
      <p:pic>
        <p:nvPicPr>
          <p:cNvPr id="7" name="Picture 3">
            <a:extLst>
              <a:ext uri="{FF2B5EF4-FFF2-40B4-BE49-F238E27FC236}">
                <a16:creationId xmlns:a16="http://schemas.microsoft.com/office/drawing/2014/main" id="{6E6C713C-96CB-7760-4CAC-F6A218FF76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7354" y="1152792"/>
            <a:ext cx="10438085" cy="53062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18851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3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64A467-23BF-3FE4-C834-AEB193871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640" y="131481"/>
            <a:ext cx="5884271" cy="1600200"/>
          </a:xfrm>
        </p:spPr>
        <p:txBody>
          <a:bodyPr/>
          <a:lstStyle/>
          <a:p>
            <a:r>
              <a:rPr lang="ko-KR" altLang="en-US" b="1" dirty="0"/>
              <a:t>유스케이스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562213F6-1DE5-0C98-6B5F-C564F2DD9C2D}"/>
              </a:ext>
            </a:extLst>
          </p:cNvPr>
          <p:cNvGrpSpPr/>
          <p:nvPr/>
        </p:nvGrpSpPr>
        <p:grpSpPr>
          <a:xfrm>
            <a:off x="172544" y="491917"/>
            <a:ext cx="618765" cy="586456"/>
            <a:chOff x="6935086" y="2927926"/>
            <a:chExt cx="501361" cy="487004"/>
          </a:xfrm>
        </p:grpSpPr>
        <p:sp>
          <p:nvSpPr>
            <p:cNvPr id="11" name="Oval 89">
              <a:extLst>
                <a:ext uri="{FF2B5EF4-FFF2-40B4-BE49-F238E27FC236}">
                  <a16:creationId xmlns:a16="http://schemas.microsoft.com/office/drawing/2014/main" id="{16757CD5-D260-761D-95AB-E999B793DBA1}"/>
                </a:ext>
              </a:extLst>
            </p:cNvPr>
            <p:cNvSpPr/>
            <p:nvPr/>
          </p:nvSpPr>
          <p:spPr>
            <a:xfrm>
              <a:off x="6935086" y="2927926"/>
              <a:ext cx="501361" cy="487004"/>
            </a:xfrm>
            <a:prstGeom prst="ellipse">
              <a:avLst/>
            </a:prstGeom>
            <a:solidFill>
              <a:srgbClr val="BF56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accent4">
                    <a:lumMod val="50000"/>
                  </a:schemeClr>
                </a:solidFill>
                <a:latin typeface="FontAwesome" pitchFamily="2" charset="0"/>
              </a:endParaRPr>
            </a:p>
          </p:txBody>
        </p:sp>
        <p:sp>
          <p:nvSpPr>
            <p:cNvPr id="12" name="Rectangle 43">
              <a:extLst>
                <a:ext uri="{FF2B5EF4-FFF2-40B4-BE49-F238E27FC236}">
                  <a16:creationId xmlns:a16="http://schemas.microsoft.com/office/drawing/2014/main" id="{F0ADD570-9E53-CD27-AF27-D3FF13DFC010}"/>
                </a:ext>
              </a:extLst>
            </p:cNvPr>
            <p:cNvSpPr/>
            <p:nvPr/>
          </p:nvSpPr>
          <p:spPr>
            <a:xfrm>
              <a:off x="7006004" y="3021336"/>
              <a:ext cx="355868" cy="369332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03</a:t>
              </a:r>
            </a:p>
          </p:txBody>
        </p:sp>
      </p:grpSp>
      <p:sp>
        <p:nvSpPr>
          <p:cNvPr id="18" name="슬라이드 번호 개체 틀 14">
            <a:extLst>
              <a:ext uri="{FF2B5EF4-FFF2-40B4-BE49-F238E27FC236}">
                <a16:creationId xmlns:a16="http://schemas.microsoft.com/office/drawing/2014/main" id="{5BAB65FD-8C0A-26D9-8038-7D25B6F72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352800" y="6492875"/>
            <a:ext cx="2743200" cy="365125"/>
          </a:xfrm>
        </p:spPr>
        <p:txBody>
          <a:bodyPr/>
          <a:lstStyle/>
          <a:p>
            <a:fld id="{AEB16A5A-D96E-442B-96D8-B37865DA61E2}" type="slidenum">
              <a:rPr lang="ko-KR" altLang="en-US" smtClean="0"/>
              <a:t>16</a:t>
            </a:fld>
            <a:endParaRPr lang="ko-KR" alt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20E2C38-6EB6-3C6C-B34A-D1613EC74BE6}"/>
              </a:ext>
            </a:extLst>
          </p:cNvPr>
          <p:cNvGrpSpPr/>
          <p:nvPr/>
        </p:nvGrpSpPr>
        <p:grpSpPr>
          <a:xfrm>
            <a:off x="170287" y="491917"/>
            <a:ext cx="618765" cy="586456"/>
            <a:chOff x="6940742" y="2295914"/>
            <a:chExt cx="501361" cy="487004"/>
          </a:xfrm>
        </p:grpSpPr>
        <p:sp>
          <p:nvSpPr>
            <p:cNvPr id="5" name="Oval 77">
              <a:extLst>
                <a:ext uri="{FF2B5EF4-FFF2-40B4-BE49-F238E27FC236}">
                  <a16:creationId xmlns:a16="http://schemas.microsoft.com/office/drawing/2014/main" id="{66D4AC22-3736-5332-3350-DC9C178B5B77}"/>
                </a:ext>
              </a:extLst>
            </p:cNvPr>
            <p:cNvSpPr/>
            <p:nvPr/>
          </p:nvSpPr>
          <p:spPr>
            <a:xfrm>
              <a:off x="6940742" y="2295914"/>
              <a:ext cx="501361" cy="487004"/>
            </a:xfrm>
            <a:prstGeom prst="ellipse">
              <a:avLst/>
            </a:prstGeom>
            <a:solidFill>
              <a:srgbClr val="DF53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accent3">
                    <a:lumMod val="50000"/>
                  </a:schemeClr>
                </a:solidFill>
              </a:endParaRPr>
            </a:p>
          </p:txBody>
        </p:sp>
        <p:sp>
          <p:nvSpPr>
            <p:cNvPr id="6" name="Rectangle 42">
              <a:extLst>
                <a:ext uri="{FF2B5EF4-FFF2-40B4-BE49-F238E27FC236}">
                  <a16:creationId xmlns:a16="http://schemas.microsoft.com/office/drawing/2014/main" id="{C7FB1915-AE1C-1380-1218-005EEAB7E6ED}"/>
                </a:ext>
              </a:extLst>
            </p:cNvPr>
            <p:cNvSpPr/>
            <p:nvPr/>
          </p:nvSpPr>
          <p:spPr>
            <a:xfrm>
              <a:off x="7006799" y="2383263"/>
              <a:ext cx="355868" cy="369332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05</a:t>
              </a:r>
            </a:p>
          </p:txBody>
        </p:sp>
      </p:grpSp>
      <p:sp>
        <p:nvSpPr>
          <p:cNvPr id="13" name="Freeform 19">
            <a:extLst>
              <a:ext uri="{FF2B5EF4-FFF2-40B4-BE49-F238E27FC236}">
                <a16:creationId xmlns:a16="http://schemas.microsoft.com/office/drawing/2014/main" id="{B3A02546-B9F1-D772-6D3A-3A7771B72766}"/>
              </a:ext>
            </a:extLst>
          </p:cNvPr>
          <p:cNvSpPr/>
          <p:nvPr/>
        </p:nvSpPr>
        <p:spPr>
          <a:xfrm>
            <a:off x="1437498" y="2005610"/>
            <a:ext cx="242993" cy="575226"/>
          </a:xfrm>
          <a:custGeom>
            <a:avLst/>
            <a:gdLst>
              <a:gd name="connsiteX0" fmla="*/ 728026 w 2450507"/>
              <a:gd name="connsiteY0" fmla="*/ 1125059 h 5800959"/>
              <a:gd name="connsiteX1" fmla="*/ 1724714 w 2450507"/>
              <a:gd name="connsiteY1" fmla="*/ 1125059 h 5800959"/>
              <a:gd name="connsiteX2" fmla="*/ 2450506 w 2450507"/>
              <a:gd name="connsiteY2" fmla="*/ 1850851 h 5800959"/>
              <a:gd name="connsiteX3" fmla="*/ 2450506 w 2450507"/>
              <a:gd name="connsiteY3" fmla="*/ 1882105 h 5800959"/>
              <a:gd name="connsiteX4" fmla="*/ 2450507 w 2450507"/>
              <a:gd name="connsiteY4" fmla="*/ 1882115 h 5800959"/>
              <a:gd name="connsiteX5" fmla="*/ 2450506 w 2450507"/>
              <a:gd name="connsiteY5" fmla="*/ 3168826 h 5800959"/>
              <a:gd name="connsiteX6" fmla="*/ 2213690 w 2450507"/>
              <a:gd name="connsiteY6" fmla="*/ 3405642 h 5800959"/>
              <a:gd name="connsiteX7" fmla="*/ 2213691 w 2450507"/>
              <a:gd name="connsiteY7" fmla="*/ 3405641 h 5800959"/>
              <a:gd name="connsiteX8" fmla="*/ 1976875 w 2450507"/>
              <a:gd name="connsiteY8" fmla="*/ 3168825 h 5800959"/>
              <a:gd name="connsiteX9" fmla="*/ 1976875 w 2450507"/>
              <a:gd name="connsiteY9" fmla="*/ 1911559 h 5800959"/>
              <a:gd name="connsiteX10" fmla="*/ 1896214 w 2450507"/>
              <a:gd name="connsiteY10" fmla="*/ 1911559 h 5800959"/>
              <a:gd name="connsiteX11" fmla="*/ 1896214 w 2450507"/>
              <a:gd name="connsiteY11" fmla="*/ 3339560 h 5800959"/>
              <a:gd name="connsiteX12" fmla="*/ 1896214 w 2450507"/>
              <a:gd name="connsiteY12" fmla="*/ 3405641 h 5800959"/>
              <a:gd name="connsiteX13" fmla="*/ 1896214 w 2450507"/>
              <a:gd name="connsiteY13" fmla="*/ 5496394 h 5800959"/>
              <a:gd name="connsiteX14" fmla="*/ 1591649 w 2450507"/>
              <a:gd name="connsiteY14" fmla="*/ 5800959 h 5800959"/>
              <a:gd name="connsiteX15" fmla="*/ 1287084 w 2450507"/>
              <a:gd name="connsiteY15" fmla="*/ 5496394 h 5800959"/>
              <a:gd name="connsiteX16" fmla="*/ 1287084 w 2450507"/>
              <a:gd name="connsiteY16" fmla="*/ 3405641 h 5800959"/>
              <a:gd name="connsiteX17" fmla="*/ 1163422 w 2450507"/>
              <a:gd name="connsiteY17" fmla="*/ 3405641 h 5800959"/>
              <a:gd name="connsiteX18" fmla="*/ 1163422 w 2450507"/>
              <a:gd name="connsiteY18" fmla="*/ 5496394 h 5800959"/>
              <a:gd name="connsiteX19" fmla="*/ 858857 w 2450507"/>
              <a:gd name="connsiteY19" fmla="*/ 5800959 h 5800959"/>
              <a:gd name="connsiteX20" fmla="*/ 554292 w 2450507"/>
              <a:gd name="connsiteY20" fmla="*/ 5496394 h 5800959"/>
              <a:gd name="connsiteX21" fmla="*/ 554292 w 2450507"/>
              <a:gd name="connsiteY21" fmla="*/ 3405641 h 5800959"/>
              <a:gd name="connsiteX22" fmla="*/ 554292 w 2450507"/>
              <a:gd name="connsiteY22" fmla="*/ 3405641 h 5800959"/>
              <a:gd name="connsiteX23" fmla="*/ 554292 w 2450507"/>
              <a:gd name="connsiteY23" fmla="*/ 1911559 h 5800959"/>
              <a:gd name="connsiteX24" fmla="*/ 473632 w 2450507"/>
              <a:gd name="connsiteY24" fmla="*/ 1911559 h 5800959"/>
              <a:gd name="connsiteX25" fmla="*/ 473631 w 2450507"/>
              <a:gd name="connsiteY25" fmla="*/ 3168826 h 5800959"/>
              <a:gd name="connsiteX26" fmla="*/ 236815 w 2450507"/>
              <a:gd name="connsiteY26" fmla="*/ 3405642 h 5800959"/>
              <a:gd name="connsiteX27" fmla="*/ 236816 w 2450507"/>
              <a:gd name="connsiteY27" fmla="*/ 3405641 h 5800959"/>
              <a:gd name="connsiteX28" fmla="*/ 0 w 2450507"/>
              <a:gd name="connsiteY28" fmla="*/ 3168825 h 5800959"/>
              <a:gd name="connsiteX29" fmla="*/ 0 w 2450507"/>
              <a:gd name="connsiteY29" fmla="*/ 1882115 h 5800959"/>
              <a:gd name="connsiteX30" fmla="*/ 2234 w 2450507"/>
              <a:gd name="connsiteY30" fmla="*/ 1859954 h 5800959"/>
              <a:gd name="connsiteX31" fmla="*/ 2234 w 2450507"/>
              <a:gd name="connsiteY31" fmla="*/ 1850851 h 5800959"/>
              <a:gd name="connsiteX32" fmla="*/ 728026 w 2450507"/>
              <a:gd name="connsiteY32" fmla="*/ 1125059 h 5800959"/>
              <a:gd name="connsiteX33" fmla="*/ 1226370 w 2450507"/>
              <a:gd name="connsiteY33" fmla="*/ 0 h 5800959"/>
              <a:gd name="connsiteX34" fmla="*/ 1730426 w 2450507"/>
              <a:gd name="connsiteY34" fmla="*/ 504056 h 5800959"/>
              <a:gd name="connsiteX35" fmla="*/ 1226370 w 2450507"/>
              <a:gd name="connsiteY35" fmla="*/ 1008112 h 5800959"/>
              <a:gd name="connsiteX36" fmla="*/ 722314 w 2450507"/>
              <a:gd name="connsiteY36" fmla="*/ 504056 h 5800959"/>
              <a:gd name="connsiteX37" fmla="*/ 1226370 w 2450507"/>
              <a:gd name="connsiteY37" fmla="*/ 0 h 58009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2450507" h="5800959">
                <a:moveTo>
                  <a:pt x="728026" y="1125059"/>
                </a:moveTo>
                <a:lnTo>
                  <a:pt x="1724714" y="1125059"/>
                </a:lnTo>
                <a:cubicBezTo>
                  <a:pt x="2125558" y="1125059"/>
                  <a:pt x="2450506" y="1450007"/>
                  <a:pt x="2450506" y="1850851"/>
                </a:cubicBezTo>
                <a:lnTo>
                  <a:pt x="2450506" y="1882105"/>
                </a:lnTo>
                <a:lnTo>
                  <a:pt x="2450507" y="1882115"/>
                </a:lnTo>
                <a:cubicBezTo>
                  <a:pt x="2450507" y="2311019"/>
                  <a:pt x="2450506" y="2739922"/>
                  <a:pt x="2450506" y="3168826"/>
                </a:cubicBezTo>
                <a:cubicBezTo>
                  <a:pt x="2450506" y="3299616"/>
                  <a:pt x="2344480" y="3405642"/>
                  <a:pt x="2213690" y="3405642"/>
                </a:cubicBezTo>
                <a:lnTo>
                  <a:pt x="2213691" y="3405641"/>
                </a:lnTo>
                <a:cubicBezTo>
                  <a:pt x="2082901" y="3405641"/>
                  <a:pt x="1976875" y="3299615"/>
                  <a:pt x="1976875" y="3168825"/>
                </a:cubicBezTo>
                <a:lnTo>
                  <a:pt x="1976875" y="1911559"/>
                </a:lnTo>
                <a:lnTo>
                  <a:pt x="1896214" y="1911559"/>
                </a:lnTo>
                <a:lnTo>
                  <a:pt x="1896214" y="3339560"/>
                </a:lnTo>
                <a:lnTo>
                  <a:pt x="1896214" y="3405641"/>
                </a:lnTo>
                <a:lnTo>
                  <a:pt x="1896214" y="5496394"/>
                </a:lnTo>
                <a:cubicBezTo>
                  <a:pt x="1896214" y="5664601"/>
                  <a:pt x="1759856" y="5800959"/>
                  <a:pt x="1591649" y="5800959"/>
                </a:cubicBezTo>
                <a:cubicBezTo>
                  <a:pt x="1423442" y="5800959"/>
                  <a:pt x="1287084" y="5664601"/>
                  <a:pt x="1287084" y="5496394"/>
                </a:cubicBezTo>
                <a:lnTo>
                  <a:pt x="1287084" y="3405641"/>
                </a:lnTo>
                <a:lnTo>
                  <a:pt x="1163422" y="3405641"/>
                </a:lnTo>
                <a:lnTo>
                  <a:pt x="1163422" y="5496394"/>
                </a:lnTo>
                <a:cubicBezTo>
                  <a:pt x="1163422" y="5664601"/>
                  <a:pt x="1027064" y="5800959"/>
                  <a:pt x="858857" y="5800959"/>
                </a:cubicBezTo>
                <a:cubicBezTo>
                  <a:pt x="690650" y="5800959"/>
                  <a:pt x="554292" y="5664601"/>
                  <a:pt x="554292" y="5496394"/>
                </a:cubicBezTo>
                <a:lnTo>
                  <a:pt x="554292" y="3405641"/>
                </a:lnTo>
                <a:lnTo>
                  <a:pt x="554292" y="3405641"/>
                </a:lnTo>
                <a:lnTo>
                  <a:pt x="554292" y="1911559"/>
                </a:lnTo>
                <a:lnTo>
                  <a:pt x="473632" y="1911559"/>
                </a:lnTo>
                <a:lnTo>
                  <a:pt x="473631" y="3168826"/>
                </a:lnTo>
                <a:cubicBezTo>
                  <a:pt x="473631" y="3299616"/>
                  <a:pt x="367605" y="3405642"/>
                  <a:pt x="236815" y="3405642"/>
                </a:cubicBezTo>
                <a:lnTo>
                  <a:pt x="236816" y="3405641"/>
                </a:lnTo>
                <a:cubicBezTo>
                  <a:pt x="106026" y="3405641"/>
                  <a:pt x="0" y="3299615"/>
                  <a:pt x="0" y="3168825"/>
                </a:cubicBezTo>
                <a:lnTo>
                  <a:pt x="0" y="1882115"/>
                </a:lnTo>
                <a:lnTo>
                  <a:pt x="2234" y="1859954"/>
                </a:lnTo>
                <a:lnTo>
                  <a:pt x="2234" y="1850851"/>
                </a:lnTo>
                <a:cubicBezTo>
                  <a:pt x="2234" y="1450007"/>
                  <a:pt x="327182" y="1125059"/>
                  <a:pt x="728026" y="1125059"/>
                </a:cubicBezTo>
                <a:close/>
                <a:moveTo>
                  <a:pt x="1226370" y="0"/>
                </a:moveTo>
                <a:cubicBezTo>
                  <a:pt x="1504752" y="0"/>
                  <a:pt x="1730426" y="225674"/>
                  <a:pt x="1730426" y="504056"/>
                </a:cubicBezTo>
                <a:cubicBezTo>
                  <a:pt x="1730426" y="782438"/>
                  <a:pt x="1504752" y="1008112"/>
                  <a:pt x="1226370" y="1008112"/>
                </a:cubicBezTo>
                <a:cubicBezTo>
                  <a:pt x="947988" y="1008112"/>
                  <a:pt x="722314" y="782438"/>
                  <a:pt x="722314" y="504056"/>
                </a:cubicBezTo>
                <a:cubicBezTo>
                  <a:pt x="722314" y="225674"/>
                  <a:pt x="947988" y="0"/>
                  <a:pt x="1226370" y="0"/>
                </a:cubicBez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4" name="Freeform 19">
            <a:extLst>
              <a:ext uri="{FF2B5EF4-FFF2-40B4-BE49-F238E27FC236}">
                <a16:creationId xmlns:a16="http://schemas.microsoft.com/office/drawing/2014/main" id="{3E9C3CE4-FB2C-08F0-9897-FF8E96F7D599}"/>
              </a:ext>
            </a:extLst>
          </p:cNvPr>
          <p:cNvSpPr/>
          <p:nvPr/>
        </p:nvSpPr>
        <p:spPr>
          <a:xfrm>
            <a:off x="1437498" y="4349275"/>
            <a:ext cx="242993" cy="575226"/>
          </a:xfrm>
          <a:custGeom>
            <a:avLst/>
            <a:gdLst>
              <a:gd name="connsiteX0" fmla="*/ 728026 w 2450507"/>
              <a:gd name="connsiteY0" fmla="*/ 1125059 h 5800959"/>
              <a:gd name="connsiteX1" fmla="*/ 1724714 w 2450507"/>
              <a:gd name="connsiteY1" fmla="*/ 1125059 h 5800959"/>
              <a:gd name="connsiteX2" fmla="*/ 2450506 w 2450507"/>
              <a:gd name="connsiteY2" fmla="*/ 1850851 h 5800959"/>
              <a:gd name="connsiteX3" fmla="*/ 2450506 w 2450507"/>
              <a:gd name="connsiteY3" fmla="*/ 1882105 h 5800959"/>
              <a:gd name="connsiteX4" fmla="*/ 2450507 w 2450507"/>
              <a:gd name="connsiteY4" fmla="*/ 1882115 h 5800959"/>
              <a:gd name="connsiteX5" fmla="*/ 2450506 w 2450507"/>
              <a:gd name="connsiteY5" fmla="*/ 3168826 h 5800959"/>
              <a:gd name="connsiteX6" fmla="*/ 2213690 w 2450507"/>
              <a:gd name="connsiteY6" fmla="*/ 3405642 h 5800959"/>
              <a:gd name="connsiteX7" fmla="*/ 2213691 w 2450507"/>
              <a:gd name="connsiteY7" fmla="*/ 3405641 h 5800959"/>
              <a:gd name="connsiteX8" fmla="*/ 1976875 w 2450507"/>
              <a:gd name="connsiteY8" fmla="*/ 3168825 h 5800959"/>
              <a:gd name="connsiteX9" fmla="*/ 1976875 w 2450507"/>
              <a:gd name="connsiteY9" fmla="*/ 1911559 h 5800959"/>
              <a:gd name="connsiteX10" fmla="*/ 1896214 w 2450507"/>
              <a:gd name="connsiteY10" fmla="*/ 1911559 h 5800959"/>
              <a:gd name="connsiteX11" fmla="*/ 1896214 w 2450507"/>
              <a:gd name="connsiteY11" fmla="*/ 3339560 h 5800959"/>
              <a:gd name="connsiteX12" fmla="*/ 1896214 w 2450507"/>
              <a:gd name="connsiteY12" fmla="*/ 3405641 h 5800959"/>
              <a:gd name="connsiteX13" fmla="*/ 1896214 w 2450507"/>
              <a:gd name="connsiteY13" fmla="*/ 5496394 h 5800959"/>
              <a:gd name="connsiteX14" fmla="*/ 1591649 w 2450507"/>
              <a:gd name="connsiteY14" fmla="*/ 5800959 h 5800959"/>
              <a:gd name="connsiteX15" fmla="*/ 1287084 w 2450507"/>
              <a:gd name="connsiteY15" fmla="*/ 5496394 h 5800959"/>
              <a:gd name="connsiteX16" fmla="*/ 1287084 w 2450507"/>
              <a:gd name="connsiteY16" fmla="*/ 3405641 h 5800959"/>
              <a:gd name="connsiteX17" fmla="*/ 1163422 w 2450507"/>
              <a:gd name="connsiteY17" fmla="*/ 3405641 h 5800959"/>
              <a:gd name="connsiteX18" fmla="*/ 1163422 w 2450507"/>
              <a:gd name="connsiteY18" fmla="*/ 5496394 h 5800959"/>
              <a:gd name="connsiteX19" fmla="*/ 858857 w 2450507"/>
              <a:gd name="connsiteY19" fmla="*/ 5800959 h 5800959"/>
              <a:gd name="connsiteX20" fmla="*/ 554292 w 2450507"/>
              <a:gd name="connsiteY20" fmla="*/ 5496394 h 5800959"/>
              <a:gd name="connsiteX21" fmla="*/ 554292 w 2450507"/>
              <a:gd name="connsiteY21" fmla="*/ 3405641 h 5800959"/>
              <a:gd name="connsiteX22" fmla="*/ 554292 w 2450507"/>
              <a:gd name="connsiteY22" fmla="*/ 3405641 h 5800959"/>
              <a:gd name="connsiteX23" fmla="*/ 554292 w 2450507"/>
              <a:gd name="connsiteY23" fmla="*/ 1911559 h 5800959"/>
              <a:gd name="connsiteX24" fmla="*/ 473632 w 2450507"/>
              <a:gd name="connsiteY24" fmla="*/ 1911559 h 5800959"/>
              <a:gd name="connsiteX25" fmla="*/ 473631 w 2450507"/>
              <a:gd name="connsiteY25" fmla="*/ 3168826 h 5800959"/>
              <a:gd name="connsiteX26" fmla="*/ 236815 w 2450507"/>
              <a:gd name="connsiteY26" fmla="*/ 3405642 h 5800959"/>
              <a:gd name="connsiteX27" fmla="*/ 236816 w 2450507"/>
              <a:gd name="connsiteY27" fmla="*/ 3405641 h 5800959"/>
              <a:gd name="connsiteX28" fmla="*/ 0 w 2450507"/>
              <a:gd name="connsiteY28" fmla="*/ 3168825 h 5800959"/>
              <a:gd name="connsiteX29" fmla="*/ 0 w 2450507"/>
              <a:gd name="connsiteY29" fmla="*/ 1882115 h 5800959"/>
              <a:gd name="connsiteX30" fmla="*/ 2234 w 2450507"/>
              <a:gd name="connsiteY30" fmla="*/ 1859954 h 5800959"/>
              <a:gd name="connsiteX31" fmla="*/ 2234 w 2450507"/>
              <a:gd name="connsiteY31" fmla="*/ 1850851 h 5800959"/>
              <a:gd name="connsiteX32" fmla="*/ 728026 w 2450507"/>
              <a:gd name="connsiteY32" fmla="*/ 1125059 h 5800959"/>
              <a:gd name="connsiteX33" fmla="*/ 1226370 w 2450507"/>
              <a:gd name="connsiteY33" fmla="*/ 0 h 5800959"/>
              <a:gd name="connsiteX34" fmla="*/ 1730426 w 2450507"/>
              <a:gd name="connsiteY34" fmla="*/ 504056 h 5800959"/>
              <a:gd name="connsiteX35" fmla="*/ 1226370 w 2450507"/>
              <a:gd name="connsiteY35" fmla="*/ 1008112 h 5800959"/>
              <a:gd name="connsiteX36" fmla="*/ 722314 w 2450507"/>
              <a:gd name="connsiteY36" fmla="*/ 504056 h 5800959"/>
              <a:gd name="connsiteX37" fmla="*/ 1226370 w 2450507"/>
              <a:gd name="connsiteY37" fmla="*/ 0 h 58009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2450507" h="5800959">
                <a:moveTo>
                  <a:pt x="728026" y="1125059"/>
                </a:moveTo>
                <a:lnTo>
                  <a:pt x="1724714" y="1125059"/>
                </a:lnTo>
                <a:cubicBezTo>
                  <a:pt x="2125558" y="1125059"/>
                  <a:pt x="2450506" y="1450007"/>
                  <a:pt x="2450506" y="1850851"/>
                </a:cubicBezTo>
                <a:lnTo>
                  <a:pt x="2450506" y="1882105"/>
                </a:lnTo>
                <a:lnTo>
                  <a:pt x="2450507" y="1882115"/>
                </a:lnTo>
                <a:cubicBezTo>
                  <a:pt x="2450507" y="2311019"/>
                  <a:pt x="2450506" y="2739922"/>
                  <a:pt x="2450506" y="3168826"/>
                </a:cubicBezTo>
                <a:cubicBezTo>
                  <a:pt x="2450506" y="3299616"/>
                  <a:pt x="2344480" y="3405642"/>
                  <a:pt x="2213690" y="3405642"/>
                </a:cubicBezTo>
                <a:lnTo>
                  <a:pt x="2213691" y="3405641"/>
                </a:lnTo>
                <a:cubicBezTo>
                  <a:pt x="2082901" y="3405641"/>
                  <a:pt x="1976875" y="3299615"/>
                  <a:pt x="1976875" y="3168825"/>
                </a:cubicBezTo>
                <a:lnTo>
                  <a:pt x="1976875" y="1911559"/>
                </a:lnTo>
                <a:lnTo>
                  <a:pt x="1896214" y="1911559"/>
                </a:lnTo>
                <a:lnTo>
                  <a:pt x="1896214" y="3339560"/>
                </a:lnTo>
                <a:lnTo>
                  <a:pt x="1896214" y="3405641"/>
                </a:lnTo>
                <a:lnTo>
                  <a:pt x="1896214" y="5496394"/>
                </a:lnTo>
                <a:cubicBezTo>
                  <a:pt x="1896214" y="5664601"/>
                  <a:pt x="1759856" y="5800959"/>
                  <a:pt x="1591649" y="5800959"/>
                </a:cubicBezTo>
                <a:cubicBezTo>
                  <a:pt x="1423442" y="5800959"/>
                  <a:pt x="1287084" y="5664601"/>
                  <a:pt x="1287084" y="5496394"/>
                </a:cubicBezTo>
                <a:lnTo>
                  <a:pt x="1287084" y="3405641"/>
                </a:lnTo>
                <a:lnTo>
                  <a:pt x="1163422" y="3405641"/>
                </a:lnTo>
                <a:lnTo>
                  <a:pt x="1163422" y="5496394"/>
                </a:lnTo>
                <a:cubicBezTo>
                  <a:pt x="1163422" y="5664601"/>
                  <a:pt x="1027064" y="5800959"/>
                  <a:pt x="858857" y="5800959"/>
                </a:cubicBezTo>
                <a:cubicBezTo>
                  <a:pt x="690650" y="5800959"/>
                  <a:pt x="554292" y="5664601"/>
                  <a:pt x="554292" y="5496394"/>
                </a:cubicBezTo>
                <a:lnTo>
                  <a:pt x="554292" y="3405641"/>
                </a:lnTo>
                <a:lnTo>
                  <a:pt x="554292" y="3405641"/>
                </a:lnTo>
                <a:lnTo>
                  <a:pt x="554292" y="1911559"/>
                </a:lnTo>
                <a:lnTo>
                  <a:pt x="473632" y="1911559"/>
                </a:lnTo>
                <a:lnTo>
                  <a:pt x="473631" y="3168826"/>
                </a:lnTo>
                <a:cubicBezTo>
                  <a:pt x="473631" y="3299616"/>
                  <a:pt x="367605" y="3405642"/>
                  <a:pt x="236815" y="3405642"/>
                </a:cubicBezTo>
                <a:lnTo>
                  <a:pt x="236816" y="3405641"/>
                </a:lnTo>
                <a:cubicBezTo>
                  <a:pt x="106026" y="3405641"/>
                  <a:pt x="0" y="3299615"/>
                  <a:pt x="0" y="3168825"/>
                </a:cubicBezTo>
                <a:lnTo>
                  <a:pt x="0" y="1882115"/>
                </a:lnTo>
                <a:lnTo>
                  <a:pt x="2234" y="1859954"/>
                </a:lnTo>
                <a:lnTo>
                  <a:pt x="2234" y="1850851"/>
                </a:lnTo>
                <a:cubicBezTo>
                  <a:pt x="2234" y="1450007"/>
                  <a:pt x="327182" y="1125059"/>
                  <a:pt x="728026" y="1125059"/>
                </a:cubicBezTo>
                <a:close/>
                <a:moveTo>
                  <a:pt x="1226370" y="0"/>
                </a:moveTo>
                <a:cubicBezTo>
                  <a:pt x="1504752" y="0"/>
                  <a:pt x="1730426" y="225674"/>
                  <a:pt x="1730426" y="504056"/>
                </a:cubicBezTo>
                <a:cubicBezTo>
                  <a:pt x="1730426" y="782438"/>
                  <a:pt x="1504752" y="1008112"/>
                  <a:pt x="1226370" y="1008112"/>
                </a:cubicBezTo>
                <a:cubicBezTo>
                  <a:pt x="947988" y="1008112"/>
                  <a:pt x="722314" y="782438"/>
                  <a:pt x="722314" y="504056"/>
                </a:cubicBezTo>
                <a:cubicBezTo>
                  <a:pt x="722314" y="225674"/>
                  <a:pt x="947988" y="0"/>
                  <a:pt x="1226370" y="0"/>
                </a:cubicBez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Freeform 19">
            <a:extLst>
              <a:ext uri="{FF2B5EF4-FFF2-40B4-BE49-F238E27FC236}">
                <a16:creationId xmlns:a16="http://schemas.microsoft.com/office/drawing/2014/main" id="{257770FE-2E2A-11DA-15CA-D0A687D24C52}"/>
              </a:ext>
            </a:extLst>
          </p:cNvPr>
          <p:cNvSpPr/>
          <p:nvPr/>
        </p:nvSpPr>
        <p:spPr>
          <a:xfrm>
            <a:off x="11174615" y="3414285"/>
            <a:ext cx="242993" cy="575226"/>
          </a:xfrm>
          <a:custGeom>
            <a:avLst/>
            <a:gdLst>
              <a:gd name="connsiteX0" fmla="*/ 728026 w 2450507"/>
              <a:gd name="connsiteY0" fmla="*/ 1125059 h 5800959"/>
              <a:gd name="connsiteX1" fmla="*/ 1724714 w 2450507"/>
              <a:gd name="connsiteY1" fmla="*/ 1125059 h 5800959"/>
              <a:gd name="connsiteX2" fmla="*/ 2450506 w 2450507"/>
              <a:gd name="connsiteY2" fmla="*/ 1850851 h 5800959"/>
              <a:gd name="connsiteX3" fmla="*/ 2450506 w 2450507"/>
              <a:gd name="connsiteY3" fmla="*/ 1882105 h 5800959"/>
              <a:gd name="connsiteX4" fmla="*/ 2450507 w 2450507"/>
              <a:gd name="connsiteY4" fmla="*/ 1882115 h 5800959"/>
              <a:gd name="connsiteX5" fmla="*/ 2450506 w 2450507"/>
              <a:gd name="connsiteY5" fmla="*/ 3168826 h 5800959"/>
              <a:gd name="connsiteX6" fmla="*/ 2213690 w 2450507"/>
              <a:gd name="connsiteY6" fmla="*/ 3405642 h 5800959"/>
              <a:gd name="connsiteX7" fmla="*/ 2213691 w 2450507"/>
              <a:gd name="connsiteY7" fmla="*/ 3405641 h 5800959"/>
              <a:gd name="connsiteX8" fmla="*/ 1976875 w 2450507"/>
              <a:gd name="connsiteY8" fmla="*/ 3168825 h 5800959"/>
              <a:gd name="connsiteX9" fmla="*/ 1976875 w 2450507"/>
              <a:gd name="connsiteY9" fmla="*/ 1911559 h 5800959"/>
              <a:gd name="connsiteX10" fmla="*/ 1896214 w 2450507"/>
              <a:gd name="connsiteY10" fmla="*/ 1911559 h 5800959"/>
              <a:gd name="connsiteX11" fmla="*/ 1896214 w 2450507"/>
              <a:gd name="connsiteY11" fmla="*/ 3339560 h 5800959"/>
              <a:gd name="connsiteX12" fmla="*/ 1896214 w 2450507"/>
              <a:gd name="connsiteY12" fmla="*/ 3405641 h 5800959"/>
              <a:gd name="connsiteX13" fmla="*/ 1896214 w 2450507"/>
              <a:gd name="connsiteY13" fmla="*/ 5496394 h 5800959"/>
              <a:gd name="connsiteX14" fmla="*/ 1591649 w 2450507"/>
              <a:gd name="connsiteY14" fmla="*/ 5800959 h 5800959"/>
              <a:gd name="connsiteX15" fmla="*/ 1287084 w 2450507"/>
              <a:gd name="connsiteY15" fmla="*/ 5496394 h 5800959"/>
              <a:gd name="connsiteX16" fmla="*/ 1287084 w 2450507"/>
              <a:gd name="connsiteY16" fmla="*/ 3405641 h 5800959"/>
              <a:gd name="connsiteX17" fmla="*/ 1163422 w 2450507"/>
              <a:gd name="connsiteY17" fmla="*/ 3405641 h 5800959"/>
              <a:gd name="connsiteX18" fmla="*/ 1163422 w 2450507"/>
              <a:gd name="connsiteY18" fmla="*/ 5496394 h 5800959"/>
              <a:gd name="connsiteX19" fmla="*/ 858857 w 2450507"/>
              <a:gd name="connsiteY19" fmla="*/ 5800959 h 5800959"/>
              <a:gd name="connsiteX20" fmla="*/ 554292 w 2450507"/>
              <a:gd name="connsiteY20" fmla="*/ 5496394 h 5800959"/>
              <a:gd name="connsiteX21" fmla="*/ 554292 w 2450507"/>
              <a:gd name="connsiteY21" fmla="*/ 3405641 h 5800959"/>
              <a:gd name="connsiteX22" fmla="*/ 554292 w 2450507"/>
              <a:gd name="connsiteY22" fmla="*/ 3405641 h 5800959"/>
              <a:gd name="connsiteX23" fmla="*/ 554292 w 2450507"/>
              <a:gd name="connsiteY23" fmla="*/ 1911559 h 5800959"/>
              <a:gd name="connsiteX24" fmla="*/ 473632 w 2450507"/>
              <a:gd name="connsiteY24" fmla="*/ 1911559 h 5800959"/>
              <a:gd name="connsiteX25" fmla="*/ 473631 w 2450507"/>
              <a:gd name="connsiteY25" fmla="*/ 3168826 h 5800959"/>
              <a:gd name="connsiteX26" fmla="*/ 236815 w 2450507"/>
              <a:gd name="connsiteY26" fmla="*/ 3405642 h 5800959"/>
              <a:gd name="connsiteX27" fmla="*/ 236816 w 2450507"/>
              <a:gd name="connsiteY27" fmla="*/ 3405641 h 5800959"/>
              <a:gd name="connsiteX28" fmla="*/ 0 w 2450507"/>
              <a:gd name="connsiteY28" fmla="*/ 3168825 h 5800959"/>
              <a:gd name="connsiteX29" fmla="*/ 0 w 2450507"/>
              <a:gd name="connsiteY29" fmla="*/ 1882115 h 5800959"/>
              <a:gd name="connsiteX30" fmla="*/ 2234 w 2450507"/>
              <a:gd name="connsiteY30" fmla="*/ 1859954 h 5800959"/>
              <a:gd name="connsiteX31" fmla="*/ 2234 w 2450507"/>
              <a:gd name="connsiteY31" fmla="*/ 1850851 h 5800959"/>
              <a:gd name="connsiteX32" fmla="*/ 728026 w 2450507"/>
              <a:gd name="connsiteY32" fmla="*/ 1125059 h 5800959"/>
              <a:gd name="connsiteX33" fmla="*/ 1226370 w 2450507"/>
              <a:gd name="connsiteY33" fmla="*/ 0 h 5800959"/>
              <a:gd name="connsiteX34" fmla="*/ 1730426 w 2450507"/>
              <a:gd name="connsiteY34" fmla="*/ 504056 h 5800959"/>
              <a:gd name="connsiteX35" fmla="*/ 1226370 w 2450507"/>
              <a:gd name="connsiteY35" fmla="*/ 1008112 h 5800959"/>
              <a:gd name="connsiteX36" fmla="*/ 722314 w 2450507"/>
              <a:gd name="connsiteY36" fmla="*/ 504056 h 5800959"/>
              <a:gd name="connsiteX37" fmla="*/ 1226370 w 2450507"/>
              <a:gd name="connsiteY37" fmla="*/ 0 h 58009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2450507" h="5800959">
                <a:moveTo>
                  <a:pt x="728026" y="1125059"/>
                </a:moveTo>
                <a:lnTo>
                  <a:pt x="1724714" y="1125059"/>
                </a:lnTo>
                <a:cubicBezTo>
                  <a:pt x="2125558" y="1125059"/>
                  <a:pt x="2450506" y="1450007"/>
                  <a:pt x="2450506" y="1850851"/>
                </a:cubicBezTo>
                <a:lnTo>
                  <a:pt x="2450506" y="1882105"/>
                </a:lnTo>
                <a:lnTo>
                  <a:pt x="2450507" y="1882115"/>
                </a:lnTo>
                <a:cubicBezTo>
                  <a:pt x="2450507" y="2311019"/>
                  <a:pt x="2450506" y="2739922"/>
                  <a:pt x="2450506" y="3168826"/>
                </a:cubicBezTo>
                <a:cubicBezTo>
                  <a:pt x="2450506" y="3299616"/>
                  <a:pt x="2344480" y="3405642"/>
                  <a:pt x="2213690" y="3405642"/>
                </a:cubicBezTo>
                <a:lnTo>
                  <a:pt x="2213691" y="3405641"/>
                </a:lnTo>
                <a:cubicBezTo>
                  <a:pt x="2082901" y="3405641"/>
                  <a:pt x="1976875" y="3299615"/>
                  <a:pt x="1976875" y="3168825"/>
                </a:cubicBezTo>
                <a:lnTo>
                  <a:pt x="1976875" y="1911559"/>
                </a:lnTo>
                <a:lnTo>
                  <a:pt x="1896214" y="1911559"/>
                </a:lnTo>
                <a:lnTo>
                  <a:pt x="1896214" y="3339560"/>
                </a:lnTo>
                <a:lnTo>
                  <a:pt x="1896214" y="3405641"/>
                </a:lnTo>
                <a:lnTo>
                  <a:pt x="1896214" y="5496394"/>
                </a:lnTo>
                <a:cubicBezTo>
                  <a:pt x="1896214" y="5664601"/>
                  <a:pt x="1759856" y="5800959"/>
                  <a:pt x="1591649" y="5800959"/>
                </a:cubicBezTo>
                <a:cubicBezTo>
                  <a:pt x="1423442" y="5800959"/>
                  <a:pt x="1287084" y="5664601"/>
                  <a:pt x="1287084" y="5496394"/>
                </a:cubicBezTo>
                <a:lnTo>
                  <a:pt x="1287084" y="3405641"/>
                </a:lnTo>
                <a:lnTo>
                  <a:pt x="1163422" y="3405641"/>
                </a:lnTo>
                <a:lnTo>
                  <a:pt x="1163422" y="5496394"/>
                </a:lnTo>
                <a:cubicBezTo>
                  <a:pt x="1163422" y="5664601"/>
                  <a:pt x="1027064" y="5800959"/>
                  <a:pt x="858857" y="5800959"/>
                </a:cubicBezTo>
                <a:cubicBezTo>
                  <a:pt x="690650" y="5800959"/>
                  <a:pt x="554292" y="5664601"/>
                  <a:pt x="554292" y="5496394"/>
                </a:cubicBezTo>
                <a:lnTo>
                  <a:pt x="554292" y="3405641"/>
                </a:lnTo>
                <a:lnTo>
                  <a:pt x="554292" y="3405641"/>
                </a:lnTo>
                <a:lnTo>
                  <a:pt x="554292" y="1911559"/>
                </a:lnTo>
                <a:lnTo>
                  <a:pt x="473632" y="1911559"/>
                </a:lnTo>
                <a:lnTo>
                  <a:pt x="473631" y="3168826"/>
                </a:lnTo>
                <a:cubicBezTo>
                  <a:pt x="473631" y="3299616"/>
                  <a:pt x="367605" y="3405642"/>
                  <a:pt x="236815" y="3405642"/>
                </a:cubicBezTo>
                <a:lnTo>
                  <a:pt x="236816" y="3405641"/>
                </a:lnTo>
                <a:cubicBezTo>
                  <a:pt x="106026" y="3405641"/>
                  <a:pt x="0" y="3299615"/>
                  <a:pt x="0" y="3168825"/>
                </a:cubicBezTo>
                <a:lnTo>
                  <a:pt x="0" y="1882115"/>
                </a:lnTo>
                <a:lnTo>
                  <a:pt x="2234" y="1859954"/>
                </a:lnTo>
                <a:lnTo>
                  <a:pt x="2234" y="1850851"/>
                </a:lnTo>
                <a:cubicBezTo>
                  <a:pt x="2234" y="1450007"/>
                  <a:pt x="327182" y="1125059"/>
                  <a:pt x="728026" y="1125059"/>
                </a:cubicBezTo>
                <a:close/>
                <a:moveTo>
                  <a:pt x="1226370" y="0"/>
                </a:moveTo>
                <a:cubicBezTo>
                  <a:pt x="1504752" y="0"/>
                  <a:pt x="1730426" y="225674"/>
                  <a:pt x="1730426" y="504056"/>
                </a:cubicBezTo>
                <a:cubicBezTo>
                  <a:pt x="1730426" y="782438"/>
                  <a:pt x="1504752" y="1008112"/>
                  <a:pt x="1226370" y="1008112"/>
                </a:cubicBezTo>
                <a:cubicBezTo>
                  <a:pt x="947988" y="1008112"/>
                  <a:pt x="722314" y="782438"/>
                  <a:pt x="722314" y="504056"/>
                </a:cubicBezTo>
                <a:cubicBezTo>
                  <a:pt x="722314" y="225674"/>
                  <a:pt x="947988" y="0"/>
                  <a:pt x="1226370" y="0"/>
                </a:cubicBez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E20B5B0-DE55-BF09-573F-71F624EC1253}"/>
              </a:ext>
            </a:extLst>
          </p:cNvPr>
          <p:cNvSpPr txBox="1"/>
          <p:nvPr/>
        </p:nvSpPr>
        <p:spPr>
          <a:xfrm>
            <a:off x="1255064" y="2581834"/>
            <a:ext cx="6078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비회원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E8AEA6F-943C-19D7-A601-82C8643F0FC0}"/>
              </a:ext>
            </a:extLst>
          </p:cNvPr>
          <p:cNvSpPr txBox="1"/>
          <p:nvPr/>
        </p:nvSpPr>
        <p:spPr>
          <a:xfrm>
            <a:off x="1332008" y="4924501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회원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E5DDE4B-20D4-B6CA-E368-2EBFECF0A1AB}"/>
              </a:ext>
            </a:extLst>
          </p:cNvPr>
          <p:cNvSpPr txBox="1"/>
          <p:nvPr/>
        </p:nvSpPr>
        <p:spPr>
          <a:xfrm>
            <a:off x="10992181" y="3989511"/>
            <a:ext cx="6078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관리자</a:t>
            </a:r>
            <a:endParaRPr lang="ko-KR" altLang="en-US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75435AD0-EFA8-B5C7-D26F-3B53BEB856B2}"/>
              </a:ext>
            </a:extLst>
          </p:cNvPr>
          <p:cNvSpPr/>
          <p:nvPr/>
        </p:nvSpPr>
        <p:spPr>
          <a:xfrm>
            <a:off x="2596811" y="1641719"/>
            <a:ext cx="1005017" cy="31303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회원가입</a:t>
            </a: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DD655C6D-2D38-00A3-7E22-7946BA08D1DF}"/>
              </a:ext>
            </a:extLst>
          </p:cNvPr>
          <p:cNvSpPr/>
          <p:nvPr/>
        </p:nvSpPr>
        <p:spPr>
          <a:xfrm>
            <a:off x="2596811" y="2111989"/>
            <a:ext cx="1005017" cy="37822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상품목록조회</a:t>
            </a: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73C938D7-8C85-95B9-F748-3E97784B9239}"/>
              </a:ext>
            </a:extLst>
          </p:cNvPr>
          <p:cNvSpPr/>
          <p:nvPr/>
        </p:nvSpPr>
        <p:spPr>
          <a:xfrm>
            <a:off x="2596810" y="2614786"/>
            <a:ext cx="1005017" cy="31303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상품검색</a:t>
            </a: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800AD4A2-D17F-81DE-F988-604CA3990DE7}"/>
              </a:ext>
            </a:extLst>
          </p:cNvPr>
          <p:cNvSpPr/>
          <p:nvPr/>
        </p:nvSpPr>
        <p:spPr>
          <a:xfrm>
            <a:off x="4249820" y="3210603"/>
            <a:ext cx="1005017" cy="31303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상품문의</a:t>
            </a: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F998EEE8-8D4A-15B8-A972-41F5A8D6AAC7}"/>
              </a:ext>
            </a:extLst>
          </p:cNvPr>
          <p:cNvSpPr/>
          <p:nvPr/>
        </p:nvSpPr>
        <p:spPr>
          <a:xfrm>
            <a:off x="4566318" y="2673448"/>
            <a:ext cx="1005017" cy="31303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후기작성</a:t>
            </a: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CE615209-7B44-4878-8FAD-9F9CA2C44ED6}"/>
              </a:ext>
            </a:extLst>
          </p:cNvPr>
          <p:cNvSpPr/>
          <p:nvPr/>
        </p:nvSpPr>
        <p:spPr>
          <a:xfrm>
            <a:off x="4330873" y="2143511"/>
            <a:ext cx="1005017" cy="35494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상품상세조회</a:t>
            </a: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6606626C-5C76-9331-10B0-C1A69C78D607}"/>
              </a:ext>
            </a:extLst>
          </p:cNvPr>
          <p:cNvSpPr/>
          <p:nvPr/>
        </p:nvSpPr>
        <p:spPr>
          <a:xfrm>
            <a:off x="2555620" y="3439686"/>
            <a:ext cx="1005017" cy="313038"/>
          </a:xfrm>
          <a:prstGeom prst="ellipse">
            <a:avLst/>
          </a:prstGeom>
          <a:solidFill>
            <a:schemeClr val="bg1"/>
          </a:solidFill>
          <a:ln>
            <a:solidFill>
              <a:srgbClr val="A62A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상품주문</a:t>
            </a: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4FBE9207-4961-9683-0F79-CAAF700ABB77}"/>
              </a:ext>
            </a:extLst>
          </p:cNvPr>
          <p:cNvSpPr/>
          <p:nvPr/>
        </p:nvSpPr>
        <p:spPr>
          <a:xfrm>
            <a:off x="2555620" y="3868053"/>
            <a:ext cx="1005017" cy="313038"/>
          </a:xfrm>
          <a:prstGeom prst="ellipse">
            <a:avLst/>
          </a:prstGeom>
          <a:solidFill>
            <a:schemeClr val="bg1"/>
          </a:solidFill>
          <a:ln>
            <a:solidFill>
              <a:srgbClr val="A62A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주문결제</a:t>
            </a: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3FA738EC-A16C-D12B-2442-56B94D9A5732}"/>
              </a:ext>
            </a:extLst>
          </p:cNvPr>
          <p:cNvSpPr/>
          <p:nvPr/>
        </p:nvSpPr>
        <p:spPr>
          <a:xfrm>
            <a:off x="2551500" y="4349275"/>
            <a:ext cx="1005017" cy="342626"/>
          </a:xfrm>
          <a:prstGeom prst="ellipse">
            <a:avLst/>
          </a:prstGeom>
          <a:solidFill>
            <a:schemeClr val="bg1"/>
          </a:solidFill>
          <a:ln>
            <a:solidFill>
              <a:srgbClr val="A62A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장바구니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8C53A88B-1146-CD71-732A-D43BB6126EEA}"/>
              </a:ext>
            </a:extLst>
          </p:cNvPr>
          <p:cNvSpPr/>
          <p:nvPr/>
        </p:nvSpPr>
        <p:spPr>
          <a:xfrm>
            <a:off x="2538779" y="4800933"/>
            <a:ext cx="1005017" cy="418129"/>
          </a:xfrm>
          <a:prstGeom prst="ellipse">
            <a:avLst/>
          </a:prstGeom>
          <a:solidFill>
            <a:schemeClr val="bg1"/>
          </a:solidFill>
          <a:ln>
            <a:solidFill>
              <a:srgbClr val="A62A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개인정보수정</a:t>
            </a: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E4FD02DE-E15A-E0F7-CD1E-A876AE2BD06B}"/>
              </a:ext>
            </a:extLst>
          </p:cNvPr>
          <p:cNvSpPr/>
          <p:nvPr/>
        </p:nvSpPr>
        <p:spPr>
          <a:xfrm>
            <a:off x="2431684" y="5307557"/>
            <a:ext cx="1219569" cy="313038"/>
          </a:xfrm>
          <a:prstGeom prst="ellipse">
            <a:avLst/>
          </a:prstGeom>
          <a:solidFill>
            <a:schemeClr val="bg1"/>
          </a:solidFill>
          <a:ln>
            <a:solidFill>
              <a:srgbClr val="A62A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>
                <a:solidFill>
                  <a:schemeClr val="tx1"/>
                </a:solidFill>
              </a:rPr>
              <a:t>배송지관리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07582130-3551-7C02-B751-A5D3A65BF28C}"/>
              </a:ext>
            </a:extLst>
          </p:cNvPr>
          <p:cNvSpPr/>
          <p:nvPr/>
        </p:nvSpPr>
        <p:spPr>
          <a:xfrm>
            <a:off x="2538777" y="5711210"/>
            <a:ext cx="1005017" cy="313038"/>
          </a:xfrm>
          <a:prstGeom prst="ellipse">
            <a:avLst/>
          </a:prstGeom>
          <a:solidFill>
            <a:schemeClr val="bg1"/>
          </a:solidFill>
          <a:ln>
            <a:solidFill>
              <a:srgbClr val="A62A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>
                <a:solidFill>
                  <a:schemeClr val="tx1"/>
                </a:solidFill>
              </a:rPr>
              <a:t>찜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BC68669D-B0D7-2E40-BF06-5E0E54C6472A}"/>
              </a:ext>
            </a:extLst>
          </p:cNvPr>
          <p:cNvSpPr/>
          <p:nvPr/>
        </p:nvSpPr>
        <p:spPr>
          <a:xfrm>
            <a:off x="5496530" y="4415868"/>
            <a:ext cx="1005017" cy="313038"/>
          </a:xfrm>
          <a:prstGeom prst="ellipse">
            <a:avLst/>
          </a:prstGeom>
          <a:solidFill>
            <a:schemeClr val="bg1"/>
          </a:solidFill>
          <a:ln>
            <a:solidFill>
              <a:srgbClr val="A62A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로그인</a:t>
            </a: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B3720F80-3E4A-5C66-051F-A641A96ECE29}"/>
              </a:ext>
            </a:extLst>
          </p:cNvPr>
          <p:cNvSpPr/>
          <p:nvPr/>
        </p:nvSpPr>
        <p:spPr>
          <a:xfrm>
            <a:off x="7156445" y="4485953"/>
            <a:ext cx="1005017" cy="313038"/>
          </a:xfrm>
          <a:prstGeom prst="ellipse">
            <a:avLst/>
          </a:prstGeom>
          <a:solidFill>
            <a:schemeClr val="bg1"/>
          </a:solidFill>
          <a:ln>
            <a:solidFill>
              <a:srgbClr val="A62A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공지사항</a:t>
            </a: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8907E3B4-074C-06F6-B0B1-1563EFD538C6}"/>
              </a:ext>
            </a:extLst>
          </p:cNvPr>
          <p:cNvSpPr/>
          <p:nvPr/>
        </p:nvSpPr>
        <p:spPr>
          <a:xfrm>
            <a:off x="8455962" y="4450941"/>
            <a:ext cx="1005017" cy="383062"/>
          </a:xfrm>
          <a:prstGeom prst="ellipse">
            <a:avLst/>
          </a:prstGeom>
          <a:solidFill>
            <a:schemeClr val="bg1"/>
          </a:solidFill>
          <a:ln>
            <a:solidFill>
              <a:srgbClr val="A62A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1:1</a:t>
            </a:r>
            <a:r>
              <a:rPr lang="ko-KR" altLang="en-US" sz="1000" dirty="0">
                <a:solidFill>
                  <a:schemeClr val="tx1"/>
                </a:solidFill>
              </a:rPr>
              <a:t>문의 </a:t>
            </a:r>
            <a:r>
              <a:rPr lang="ko-KR" altLang="en-US" sz="1000" dirty="0" err="1">
                <a:solidFill>
                  <a:schemeClr val="tx1"/>
                </a:solidFill>
              </a:rPr>
              <a:t>댓글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0534195F-8BB2-E4F7-D516-FCCE06A94322}"/>
              </a:ext>
            </a:extLst>
          </p:cNvPr>
          <p:cNvSpPr/>
          <p:nvPr/>
        </p:nvSpPr>
        <p:spPr>
          <a:xfrm>
            <a:off x="9734887" y="4450941"/>
            <a:ext cx="1005017" cy="383062"/>
          </a:xfrm>
          <a:prstGeom prst="ellipse">
            <a:avLst/>
          </a:prstGeom>
          <a:solidFill>
            <a:schemeClr val="bg1"/>
          </a:solidFill>
          <a:ln>
            <a:solidFill>
              <a:srgbClr val="A62A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상품문의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 err="1">
                <a:solidFill>
                  <a:schemeClr val="tx1"/>
                </a:solidFill>
              </a:rPr>
              <a:t>댓글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47301AF0-F956-FAEB-66D8-A43F9F7D8D58}"/>
              </a:ext>
            </a:extLst>
          </p:cNvPr>
          <p:cNvSpPr/>
          <p:nvPr/>
        </p:nvSpPr>
        <p:spPr>
          <a:xfrm>
            <a:off x="8346812" y="3587966"/>
            <a:ext cx="1223319" cy="313038"/>
          </a:xfrm>
          <a:prstGeom prst="ellipse">
            <a:avLst/>
          </a:prstGeom>
          <a:solidFill>
            <a:schemeClr val="bg1"/>
          </a:solidFill>
          <a:ln>
            <a:solidFill>
              <a:srgbClr val="A62A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게시판관리</a:t>
            </a: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3C46F331-3A0A-0ADF-4227-106783E46FC9}"/>
              </a:ext>
            </a:extLst>
          </p:cNvPr>
          <p:cNvSpPr/>
          <p:nvPr/>
        </p:nvSpPr>
        <p:spPr>
          <a:xfrm>
            <a:off x="2538776" y="6160172"/>
            <a:ext cx="1005017" cy="313038"/>
          </a:xfrm>
          <a:prstGeom prst="ellipse">
            <a:avLst/>
          </a:prstGeom>
          <a:solidFill>
            <a:schemeClr val="bg1"/>
          </a:solidFill>
          <a:ln>
            <a:solidFill>
              <a:srgbClr val="A62A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1:1</a:t>
            </a:r>
            <a:r>
              <a:rPr lang="ko-KR" altLang="en-US" sz="1000" dirty="0">
                <a:solidFill>
                  <a:schemeClr val="tx1"/>
                </a:solidFill>
              </a:rPr>
              <a:t>문의</a:t>
            </a: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46534CFE-6BC8-4C3F-79AC-8450667751AB}"/>
              </a:ext>
            </a:extLst>
          </p:cNvPr>
          <p:cNvCxnSpPr>
            <a:endCxn id="16" idx="2"/>
          </p:cNvCxnSpPr>
          <p:nvPr/>
        </p:nvCxnSpPr>
        <p:spPr>
          <a:xfrm flipV="1">
            <a:off x="1558993" y="2843444"/>
            <a:ext cx="1" cy="1456402"/>
          </a:xfrm>
          <a:prstGeom prst="straightConnector1">
            <a:avLst/>
          </a:prstGeom>
          <a:ln w="28575">
            <a:solidFill>
              <a:srgbClr val="C3458D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F4255443-827A-4FC0-18E1-DD168C5B3387}"/>
              </a:ext>
            </a:extLst>
          </p:cNvPr>
          <p:cNvCxnSpPr/>
          <p:nvPr/>
        </p:nvCxnSpPr>
        <p:spPr>
          <a:xfrm flipV="1">
            <a:off x="1735787" y="1798238"/>
            <a:ext cx="802992" cy="522744"/>
          </a:xfrm>
          <a:prstGeom prst="straightConnector1">
            <a:avLst/>
          </a:prstGeom>
          <a:ln w="28575">
            <a:solidFill>
              <a:srgbClr val="C3458D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EB9B9D54-3193-0E56-5B0A-181BFEB8FADC}"/>
              </a:ext>
            </a:extLst>
          </p:cNvPr>
          <p:cNvCxnSpPr/>
          <p:nvPr/>
        </p:nvCxnSpPr>
        <p:spPr>
          <a:xfrm>
            <a:off x="1735787" y="2320982"/>
            <a:ext cx="802989" cy="0"/>
          </a:xfrm>
          <a:prstGeom prst="straightConnector1">
            <a:avLst/>
          </a:prstGeom>
          <a:ln w="28575">
            <a:solidFill>
              <a:srgbClr val="C3458D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8D94A159-ED46-685E-03D2-CD4AB0A18EFA}"/>
              </a:ext>
            </a:extLst>
          </p:cNvPr>
          <p:cNvCxnSpPr/>
          <p:nvPr/>
        </p:nvCxnSpPr>
        <p:spPr>
          <a:xfrm>
            <a:off x="1735787" y="2320982"/>
            <a:ext cx="802989" cy="417371"/>
          </a:xfrm>
          <a:prstGeom prst="straightConnector1">
            <a:avLst/>
          </a:prstGeom>
          <a:ln w="28575">
            <a:solidFill>
              <a:srgbClr val="C3458D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001AA229-7776-FCD2-5A5B-6E907DCC0A3C}"/>
              </a:ext>
            </a:extLst>
          </p:cNvPr>
          <p:cNvCxnSpPr>
            <a:stCxn id="25" idx="2"/>
          </p:cNvCxnSpPr>
          <p:nvPr/>
        </p:nvCxnSpPr>
        <p:spPr>
          <a:xfrm flipH="1">
            <a:off x="3610064" y="2320982"/>
            <a:ext cx="720809" cy="0"/>
          </a:xfrm>
          <a:prstGeom prst="straightConnector1">
            <a:avLst/>
          </a:prstGeom>
          <a:ln w="28575">
            <a:solidFill>
              <a:srgbClr val="C3458D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10272C81-CF7B-A5EC-F0E9-B1532A70986C}"/>
              </a:ext>
            </a:extLst>
          </p:cNvPr>
          <p:cNvCxnSpPr>
            <a:stCxn id="25" idx="2"/>
          </p:cNvCxnSpPr>
          <p:nvPr/>
        </p:nvCxnSpPr>
        <p:spPr>
          <a:xfrm flipH="1">
            <a:off x="3651254" y="2320982"/>
            <a:ext cx="679619" cy="450323"/>
          </a:xfrm>
          <a:prstGeom prst="straightConnector1">
            <a:avLst/>
          </a:prstGeom>
          <a:ln w="28575">
            <a:solidFill>
              <a:srgbClr val="C3458D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4F1ADE29-82B4-9D1F-386C-DDA9BB0E8799}"/>
              </a:ext>
            </a:extLst>
          </p:cNvPr>
          <p:cNvCxnSpPr/>
          <p:nvPr/>
        </p:nvCxnSpPr>
        <p:spPr>
          <a:xfrm flipV="1">
            <a:off x="1748511" y="3596205"/>
            <a:ext cx="790265" cy="1040683"/>
          </a:xfrm>
          <a:prstGeom prst="straightConnector1">
            <a:avLst/>
          </a:prstGeom>
          <a:ln w="28575">
            <a:solidFill>
              <a:srgbClr val="C3458D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CA8B7B10-657B-E76A-18C6-36DC62D414BE}"/>
              </a:ext>
            </a:extLst>
          </p:cNvPr>
          <p:cNvCxnSpPr>
            <a:endCxn id="27" idx="2"/>
          </p:cNvCxnSpPr>
          <p:nvPr/>
        </p:nvCxnSpPr>
        <p:spPr>
          <a:xfrm flipV="1">
            <a:off x="1748511" y="4024572"/>
            <a:ext cx="807109" cy="612316"/>
          </a:xfrm>
          <a:prstGeom prst="straightConnector1">
            <a:avLst/>
          </a:prstGeom>
          <a:ln w="28575">
            <a:solidFill>
              <a:srgbClr val="C3458D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677CBDDC-BCB0-C781-3708-D434AB18C4B1}"/>
              </a:ext>
            </a:extLst>
          </p:cNvPr>
          <p:cNvCxnSpPr>
            <a:endCxn id="28" idx="2"/>
          </p:cNvCxnSpPr>
          <p:nvPr/>
        </p:nvCxnSpPr>
        <p:spPr>
          <a:xfrm flipV="1">
            <a:off x="1754872" y="4520588"/>
            <a:ext cx="796628" cy="121884"/>
          </a:xfrm>
          <a:prstGeom prst="straightConnector1">
            <a:avLst/>
          </a:prstGeom>
          <a:ln w="28575">
            <a:solidFill>
              <a:srgbClr val="C3458D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6A8764F9-4660-E9D8-BC13-4D8E24B41079}"/>
              </a:ext>
            </a:extLst>
          </p:cNvPr>
          <p:cNvCxnSpPr>
            <a:endCxn id="29" idx="2"/>
          </p:cNvCxnSpPr>
          <p:nvPr/>
        </p:nvCxnSpPr>
        <p:spPr>
          <a:xfrm>
            <a:off x="1748511" y="4636888"/>
            <a:ext cx="790268" cy="373110"/>
          </a:xfrm>
          <a:prstGeom prst="straightConnector1">
            <a:avLst/>
          </a:prstGeom>
          <a:ln w="28575">
            <a:solidFill>
              <a:srgbClr val="C3458D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07154341-C7F0-4162-DD66-30B7913895A3}"/>
              </a:ext>
            </a:extLst>
          </p:cNvPr>
          <p:cNvCxnSpPr/>
          <p:nvPr/>
        </p:nvCxnSpPr>
        <p:spPr>
          <a:xfrm>
            <a:off x="1748511" y="4636889"/>
            <a:ext cx="683173" cy="819005"/>
          </a:xfrm>
          <a:prstGeom prst="straightConnector1">
            <a:avLst/>
          </a:prstGeom>
          <a:ln w="28575">
            <a:solidFill>
              <a:srgbClr val="C3458D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004CBA6A-90EA-2FCE-3C15-D94F15B66730}"/>
              </a:ext>
            </a:extLst>
          </p:cNvPr>
          <p:cNvCxnSpPr/>
          <p:nvPr/>
        </p:nvCxnSpPr>
        <p:spPr>
          <a:xfrm>
            <a:off x="1754872" y="4636889"/>
            <a:ext cx="790265" cy="1230841"/>
          </a:xfrm>
          <a:prstGeom prst="straightConnector1">
            <a:avLst/>
          </a:prstGeom>
          <a:ln w="28575">
            <a:solidFill>
              <a:srgbClr val="C3458D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16F4CB07-68D3-B5B4-96F7-38F764BD158D}"/>
              </a:ext>
            </a:extLst>
          </p:cNvPr>
          <p:cNvCxnSpPr>
            <a:endCxn id="37" idx="2"/>
          </p:cNvCxnSpPr>
          <p:nvPr/>
        </p:nvCxnSpPr>
        <p:spPr>
          <a:xfrm>
            <a:off x="1754872" y="4636889"/>
            <a:ext cx="783904" cy="1679802"/>
          </a:xfrm>
          <a:prstGeom prst="straightConnector1">
            <a:avLst/>
          </a:prstGeom>
          <a:ln w="28575">
            <a:solidFill>
              <a:srgbClr val="C3458D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5912960B-00A1-63D7-0F45-1B838F3220E2}"/>
              </a:ext>
            </a:extLst>
          </p:cNvPr>
          <p:cNvCxnSpPr>
            <a:stCxn id="34" idx="0"/>
          </p:cNvCxnSpPr>
          <p:nvPr/>
        </p:nvCxnSpPr>
        <p:spPr>
          <a:xfrm flipV="1">
            <a:off x="8958471" y="3895527"/>
            <a:ext cx="0" cy="555414"/>
          </a:xfrm>
          <a:prstGeom prst="straightConnector1">
            <a:avLst/>
          </a:prstGeom>
          <a:ln w="28575">
            <a:solidFill>
              <a:srgbClr val="C3458D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꺾인 연결선 71">
            <a:extLst>
              <a:ext uri="{FF2B5EF4-FFF2-40B4-BE49-F238E27FC236}">
                <a16:creationId xmlns:a16="http://schemas.microsoft.com/office/drawing/2014/main" id="{257FE179-A01E-F933-F5FD-2057B85D3B4C}"/>
              </a:ext>
            </a:extLst>
          </p:cNvPr>
          <p:cNvCxnSpPr>
            <a:stCxn id="33" idx="0"/>
            <a:endCxn id="35" idx="0"/>
          </p:cNvCxnSpPr>
          <p:nvPr/>
        </p:nvCxnSpPr>
        <p:spPr>
          <a:xfrm rot="5400000" flipH="1" flipV="1">
            <a:off x="8930669" y="3179226"/>
            <a:ext cx="35012" cy="2578442"/>
          </a:xfrm>
          <a:prstGeom prst="bentConnector3">
            <a:avLst>
              <a:gd name="adj1" fmla="val 752919"/>
            </a:avLst>
          </a:prstGeom>
          <a:ln w="28575">
            <a:solidFill>
              <a:srgbClr val="C3458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5145020A-4EAD-195A-6BD5-8200AA5E85F0}"/>
              </a:ext>
            </a:extLst>
          </p:cNvPr>
          <p:cNvCxnSpPr>
            <a:stCxn id="24" idx="2"/>
            <a:endCxn id="26" idx="7"/>
          </p:cNvCxnSpPr>
          <p:nvPr/>
        </p:nvCxnSpPr>
        <p:spPr>
          <a:xfrm flipH="1">
            <a:off x="3413456" y="2829967"/>
            <a:ext cx="1152862" cy="655562"/>
          </a:xfrm>
          <a:prstGeom prst="straightConnector1">
            <a:avLst/>
          </a:prstGeom>
          <a:ln w="28575">
            <a:solidFill>
              <a:srgbClr val="C3458D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131DD621-859A-75D9-5D81-5934FC728B06}"/>
              </a:ext>
            </a:extLst>
          </p:cNvPr>
          <p:cNvCxnSpPr>
            <a:stCxn id="23" idx="2"/>
          </p:cNvCxnSpPr>
          <p:nvPr/>
        </p:nvCxnSpPr>
        <p:spPr>
          <a:xfrm flipH="1">
            <a:off x="3543797" y="3367122"/>
            <a:ext cx="706023" cy="245177"/>
          </a:xfrm>
          <a:prstGeom prst="straightConnector1">
            <a:avLst/>
          </a:prstGeom>
          <a:ln w="28575">
            <a:solidFill>
              <a:srgbClr val="C3458D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0A35E876-6B83-79B6-89E3-10B3B4BB206F}"/>
              </a:ext>
            </a:extLst>
          </p:cNvPr>
          <p:cNvCxnSpPr>
            <a:endCxn id="32" idx="0"/>
          </p:cNvCxnSpPr>
          <p:nvPr/>
        </p:nvCxnSpPr>
        <p:spPr>
          <a:xfrm>
            <a:off x="3560637" y="3577878"/>
            <a:ext cx="2438402" cy="837990"/>
          </a:xfrm>
          <a:prstGeom prst="straightConnector1">
            <a:avLst/>
          </a:prstGeom>
          <a:ln w="28575">
            <a:solidFill>
              <a:srgbClr val="C3458D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67F210E6-5DBD-2891-891E-DFE46F0E4DEC}"/>
              </a:ext>
            </a:extLst>
          </p:cNvPr>
          <p:cNvCxnSpPr>
            <a:stCxn id="37" idx="6"/>
            <a:endCxn id="32" idx="4"/>
          </p:cNvCxnSpPr>
          <p:nvPr/>
        </p:nvCxnSpPr>
        <p:spPr>
          <a:xfrm flipV="1">
            <a:off x="3543793" y="4728906"/>
            <a:ext cx="2455246" cy="1587785"/>
          </a:xfrm>
          <a:prstGeom prst="straightConnector1">
            <a:avLst/>
          </a:prstGeom>
          <a:ln w="28575">
            <a:solidFill>
              <a:srgbClr val="C3458D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82CE3D09-FD66-6023-51A9-E224E4D84740}"/>
              </a:ext>
            </a:extLst>
          </p:cNvPr>
          <p:cNvCxnSpPr>
            <a:stCxn id="27" idx="6"/>
            <a:endCxn id="32" idx="1"/>
          </p:cNvCxnSpPr>
          <p:nvPr/>
        </p:nvCxnSpPr>
        <p:spPr>
          <a:xfrm>
            <a:off x="3560637" y="4024572"/>
            <a:ext cx="2083074" cy="437139"/>
          </a:xfrm>
          <a:prstGeom prst="straightConnector1">
            <a:avLst/>
          </a:prstGeom>
          <a:ln w="28575">
            <a:solidFill>
              <a:srgbClr val="C3458D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F5DC5E69-4CA3-C53F-A0A3-010D245E3ABD}"/>
              </a:ext>
            </a:extLst>
          </p:cNvPr>
          <p:cNvCxnSpPr>
            <a:endCxn id="32" idx="2"/>
          </p:cNvCxnSpPr>
          <p:nvPr/>
        </p:nvCxnSpPr>
        <p:spPr>
          <a:xfrm>
            <a:off x="3556517" y="4505505"/>
            <a:ext cx="1940013" cy="66882"/>
          </a:xfrm>
          <a:prstGeom prst="straightConnector1">
            <a:avLst/>
          </a:prstGeom>
          <a:ln w="28575">
            <a:solidFill>
              <a:srgbClr val="C3458D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07CB12F6-715D-E94B-E869-F852F8772D04}"/>
              </a:ext>
            </a:extLst>
          </p:cNvPr>
          <p:cNvCxnSpPr/>
          <p:nvPr/>
        </p:nvCxnSpPr>
        <p:spPr>
          <a:xfrm flipV="1">
            <a:off x="3556517" y="4642472"/>
            <a:ext cx="1940013" cy="364831"/>
          </a:xfrm>
          <a:prstGeom prst="straightConnector1">
            <a:avLst/>
          </a:prstGeom>
          <a:ln w="28575">
            <a:solidFill>
              <a:srgbClr val="C3458D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2462E224-4154-1FF2-98CA-D4640B2A753A}"/>
              </a:ext>
            </a:extLst>
          </p:cNvPr>
          <p:cNvCxnSpPr>
            <a:stCxn id="30" idx="6"/>
          </p:cNvCxnSpPr>
          <p:nvPr/>
        </p:nvCxnSpPr>
        <p:spPr>
          <a:xfrm flipV="1">
            <a:off x="3651253" y="4724788"/>
            <a:ext cx="1997677" cy="739288"/>
          </a:xfrm>
          <a:prstGeom prst="straightConnector1">
            <a:avLst/>
          </a:prstGeom>
          <a:ln w="28575">
            <a:solidFill>
              <a:srgbClr val="C3458D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0633FC77-719C-648E-E41E-2337FC3F751E}"/>
              </a:ext>
            </a:extLst>
          </p:cNvPr>
          <p:cNvCxnSpPr>
            <a:stCxn id="31" idx="6"/>
          </p:cNvCxnSpPr>
          <p:nvPr/>
        </p:nvCxnSpPr>
        <p:spPr>
          <a:xfrm flipV="1">
            <a:off x="3543794" y="4724787"/>
            <a:ext cx="2339916" cy="1142942"/>
          </a:xfrm>
          <a:prstGeom prst="straightConnector1">
            <a:avLst/>
          </a:prstGeom>
          <a:ln w="28575">
            <a:solidFill>
              <a:srgbClr val="C3458D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C679BFE6-49C7-D11C-9A4C-DE98364CCE7D}"/>
              </a:ext>
            </a:extLst>
          </p:cNvPr>
          <p:cNvCxnSpPr>
            <a:stCxn id="36" idx="2"/>
            <a:endCxn id="32" idx="6"/>
          </p:cNvCxnSpPr>
          <p:nvPr/>
        </p:nvCxnSpPr>
        <p:spPr>
          <a:xfrm flipH="1">
            <a:off x="6501547" y="3744485"/>
            <a:ext cx="1845265" cy="827902"/>
          </a:xfrm>
          <a:prstGeom prst="straightConnector1">
            <a:avLst/>
          </a:prstGeom>
          <a:ln w="28575">
            <a:solidFill>
              <a:srgbClr val="C3458D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079FE860-7B0F-BD79-51EA-7A54EB5817FC}"/>
              </a:ext>
            </a:extLst>
          </p:cNvPr>
          <p:cNvCxnSpPr/>
          <p:nvPr/>
        </p:nvCxnSpPr>
        <p:spPr>
          <a:xfrm flipH="1">
            <a:off x="9570132" y="3717657"/>
            <a:ext cx="1437506" cy="0"/>
          </a:xfrm>
          <a:prstGeom prst="straightConnector1">
            <a:avLst/>
          </a:prstGeom>
          <a:ln w="28575">
            <a:solidFill>
              <a:srgbClr val="C3458D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982AFD45-CF94-CF16-A189-12F59241EFC1}"/>
              </a:ext>
            </a:extLst>
          </p:cNvPr>
          <p:cNvSpPr txBox="1"/>
          <p:nvPr/>
        </p:nvSpPr>
        <p:spPr>
          <a:xfrm>
            <a:off x="3687377" y="2069116"/>
            <a:ext cx="56618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rgbClr val="0070C0"/>
                </a:solidFill>
              </a:rPr>
              <a:t>extend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97A611BF-4614-7CB3-3FF8-DC2776539FF6}"/>
              </a:ext>
            </a:extLst>
          </p:cNvPr>
          <p:cNvSpPr txBox="1"/>
          <p:nvPr/>
        </p:nvSpPr>
        <p:spPr>
          <a:xfrm>
            <a:off x="4746703" y="3803370"/>
            <a:ext cx="5886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rgbClr val="FF0000"/>
                </a:solidFill>
              </a:rPr>
              <a:t>include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F2FC846A-A948-6CD0-9CBF-3F5C3E891C01}"/>
              </a:ext>
            </a:extLst>
          </p:cNvPr>
          <p:cNvSpPr txBox="1"/>
          <p:nvPr/>
        </p:nvSpPr>
        <p:spPr>
          <a:xfrm>
            <a:off x="3517496" y="2375342"/>
            <a:ext cx="56618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rgbClr val="0070C0"/>
                </a:solidFill>
              </a:rPr>
              <a:t>extend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C24053A6-1380-0238-DAB0-A4408E2793BB}"/>
              </a:ext>
            </a:extLst>
          </p:cNvPr>
          <p:cNvSpPr txBox="1"/>
          <p:nvPr/>
        </p:nvSpPr>
        <p:spPr>
          <a:xfrm>
            <a:off x="3724443" y="2863375"/>
            <a:ext cx="56618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rgbClr val="0070C0"/>
                </a:solidFill>
              </a:rPr>
              <a:t>extend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EC2B2DFB-B1A3-32CA-D686-B015B816911E}"/>
              </a:ext>
            </a:extLst>
          </p:cNvPr>
          <p:cNvSpPr txBox="1"/>
          <p:nvPr/>
        </p:nvSpPr>
        <p:spPr>
          <a:xfrm>
            <a:off x="3699729" y="3210603"/>
            <a:ext cx="56618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rgbClr val="0070C0"/>
                </a:solidFill>
              </a:rPr>
              <a:t>extend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202B878-A8AF-DCA2-82BA-C137DA340B7C}"/>
              </a:ext>
            </a:extLst>
          </p:cNvPr>
          <p:cNvSpPr txBox="1"/>
          <p:nvPr/>
        </p:nvSpPr>
        <p:spPr>
          <a:xfrm>
            <a:off x="4232211" y="3963009"/>
            <a:ext cx="5886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rgbClr val="FF0000"/>
                </a:solidFill>
              </a:rPr>
              <a:t>include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CECAF32D-B06C-9E8F-D88A-16FC8C6ADB6A}"/>
              </a:ext>
            </a:extLst>
          </p:cNvPr>
          <p:cNvSpPr txBox="1"/>
          <p:nvPr/>
        </p:nvSpPr>
        <p:spPr>
          <a:xfrm>
            <a:off x="4061468" y="4295519"/>
            <a:ext cx="5886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rgbClr val="FF0000"/>
                </a:solidFill>
              </a:rPr>
              <a:t>include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653E1177-67AF-4FA3-5394-FBDF483294BE}"/>
              </a:ext>
            </a:extLst>
          </p:cNvPr>
          <p:cNvSpPr txBox="1"/>
          <p:nvPr/>
        </p:nvSpPr>
        <p:spPr>
          <a:xfrm>
            <a:off x="4028426" y="4605795"/>
            <a:ext cx="5886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rgbClr val="FF0000"/>
                </a:solidFill>
              </a:rPr>
              <a:t>include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F335D024-DC64-BE0B-8094-D66631C32044}"/>
              </a:ext>
            </a:extLst>
          </p:cNvPr>
          <p:cNvSpPr txBox="1"/>
          <p:nvPr/>
        </p:nvSpPr>
        <p:spPr>
          <a:xfrm>
            <a:off x="4137483" y="4886887"/>
            <a:ext cx="5886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rgbClr val="FF0000"/>
                </a:solidFill>
              </a:rPr>
              <a:t>include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27CF2FE5-A68E-65B7-5DD5-753B98481BA9}"/>
              </a:ext>
            </a:extLst>
          </p:cNvPr>
          <p:cNvSpPr txBox="1"/>
          <p:nvPr/>
        </p:nvSpPr>
        <p:spPr>
          <a:xfrm>
            <a:off x="4074123" y="5219062"/>
            <a:ext cx="5886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rgbClr val="FF0000"/>
                </a:solidFill>
              </a:rPr>
              <a:t>include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6B7733E8-2D9A-E37E-995A-05C9073BF895}"/>
              </a:ext>
            </a:extLst>
          </p:cNvPr>
          <p:cNvSpPr txBox="1"/>
          <p:nvPr/>
        </p:nvSpPr>
        <p:spPr>
          <a:xfrm>
            <a:off x="4617049" y="5588099"/>
            <a:ext cx="5886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rgbClr val="FF0000"/>
                </a:solidFill>
              </a:rPr>
              <a:t>include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8C8B5AF9-23EA-42D7-E892-8E4786F7CA50}"/>
              </a:ext>
            </a:extLst>
          </p:cNvPr>
          <p:cNvSpPr txBox="1"/>
          <p:nvPr/>
        </p:nvSpPr>
        <p:spPr>
          <a:xfrm>
            <a:off x="7107019" y="3825538"/>
            <a:ext cx="5886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rgbClr val="FF0000"/>
                </a:solidFill>
              </a:rPr>
              <a:t>include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C6F0B6C4-ACD6-AB26-ACBC-1931EB8F8117}"/>
              </a:ext>
            </a:extLst>
          </p:cNvPr>
          <p:cNvSpPr/>
          <p:nvPr/>
        </p:nvSpPr>
        <p:spPr>
          <a:xfrm>
            <a:off x="2593162" y="1640022"/>
            <a:ext cx="1005017" cy="313038"/>
          </a:xfrm>
          <a:prstGeom prst="ellipse">
            <a:avLst/>
          </a:prstGeom>
          <a:solidFill>
            <a:schemeClr val="bg1"/>
          </a:solidFill>
          <a:ln>
            <a:solidFill>
              <a:srgbClr val="A62A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회원가입</a:t>
            </a: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6CE9A871-56C3-C4E7-16A9-46935F4B7FDF}"/>
              </a:ext>
            </a:extLst>
          </p:cNvPr>
          <p:cNvSpPr/>
          <p:nvPr/>
        </p:nvSpPr>
        <p:spPr>
          <a:xfrm>
            <a:off x="2593162" y="2117272"/>
            <a:ext cx="1005017" cy="378229"/>
          </a:xfrm>
          <a:prstGeom prst="ellipse">
            <a:avLst/>
          </a:prstGeom>
          <a:solidFill>
            <a:schemeClr val="bg1"/>
          </a:solidFill>
          <a:ln>
            <a:solidFill>
              <a:srgbClr val="A62A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상품목록조회</a:t>
            </a:r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id="{85CF244F-2293-1AB3-7F5E-A780E7CC18FE}"/>
              </a:ext>
            </a:extLst>
          </p:cNvPr>
          <p:cNvSpPr/>
          <p:nvPr/>
        </p:nvSpPr>
        <p:spPr>
          <a:xfrm>
            <a:off x="2593161" y="2620069"/>
            <a:ext cx="1005017" cy="313038"/>
          </a:xfrm>
          <a:prstGeom prst="ellipse">
            <a:avLst/>
          </a:prstGeom>
          <a:solidFill>
            <a:schemeClr val="bg1"/>
          </a:solidFill>
          <a:ln>
            <a:solidFill>
              <a:srgbClr val="A62A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상품검색</a:t>
            </a:r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4F8DE303-A32A-CAFE-FC62-102E9F2206AE}"/>
              </a:ext>
            </a:extLst>
          </p:cNvPr>
          <p:cNvSpPr/>
          <p:nvPr/>
        </p:nvSpPr>
        <p:spPr>
          <a:xfrm>
            <a:off x="4246171" y="3208906"/>
            <a:ext cx="1005017" cy="313038"/>
          </a:xfrm>
          <a:prstGeom prst="ellipse">
            <a:avLst/>
          </a:prstGeom>
          <a:solidFill>
            <a:schemeClr val="bg1"/>
          </a:solidFill>
          <a:ln>
            <a:solidFill>
              <a:srgbClr val="A62A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상품문의</a:t>
            </a:r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79395908-B69E-B927-465D-BF0E5F779C64}"/>
              </a:ext>
            </a:extLst>
          </p:cNvPr>
          <p:cNvSpPr/>
          <p:nvPr/>
        </p:nvSpPr>
        <p:spPr>
          <a:xfrm>
            <a:off x="4555689" y="2671751"/>
            <a:ext cx="1005017" cy="313038"/>
          </a:xfrm>
          <a:prstGeom prst="ellipse">
            <a:avLst/>
          </a:prstGeom>
          <a:solidFill>
            <a:schemeClr val="bg1"/>
          </a:solidFill>
          <a:ln>
            <a:solidFill>
              <a:srgbClr val="A62A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후기작성</a:t>
            </a:r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DB1EEF55-8B4A-6F1E-D8D9-B1590F485196}"/>
              </a:ext>
            </a:extLst>
          </p:cNvPr>
          <p:cNvSpPr/>
          <p:nvPr/>
        </p:nvSpPr>
        <p:spPr>
          <a:xfrm>
            <a:off x="4320244" y="2141814"/>
            <a:ext cx="1005017" cy="354942"/>
          </a:xfrm>
          <a:prstGeom prst="ellipse">
            <a:avLst/>
          </a:prstGeom>
          <a:solidFill>
            <a:schemeClr val="bg1"/>
          </a:solidFill>
          <a:ln>
            <a:solidFill>
              <a:srgbClr val="A62A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상품상세조회</a:t>
            </a:r>
          </a:p>
        </p:txBody>
      </p:sp>
    </p:spTree>
    <p:extLst>
      <p:ext uri="{BB962C8B-B14F-4D97-AF65-F5344CB8AC3E}">
        <p14:creationId xmlns:p14="http://schemas.microsoft.com/office/powerpoint/2010/main" val="3317385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3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64A467-23BF-3FE4-C834-AEB193871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640" y="131481"/>
            <a:ext cx="5884271" cy="1600200"/>
          </a:xfrm>
        </p:spPr>
        <p:txBody>
          <a:bodyPr/>
          <a:lstStyle/>
          <a:p>
            <a:r>
              <a:rPr lang="en-US" altLang="ko-KR" b="1" dirty="0"/>
              <a:t>IA</a:t>
            </a:r>
            <a:r>
              <a:rPr lang="ko-KR" altLang="en-US" b="1" dirty="0"/>
              <a:t>시나리오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562213F6-1DE5-0C98-6B5F-C564F2DD9C2D}"/>
              </a:ext>
            </a:extLst>
          </p:cNvPr>
          <p:cNvGrpSpPr/>
          <p:nvPr/>
        </p:nvGrpSpPr>
        <p:grpSpPr>
          <a:xfrm>
            <a:off x="172544" y="491917"/>
            <a:ext cx="618765" cy="586456"/>
            <a:chOff x="6935086" y="2927926"/>
            <a:chExt cx="501361" cy="487004"/>
          </a:xfrm>
        </p:grpSpPr>
        <p:sp>
          <p:nvSpPr>
            <p:cNvPr id="11" name="Oval 89">
              <a:extLst>
                <a:ext uri="{FF2B5EF4-FFF2-40B4-BE49-F238E27FC236}">
                  <a16:creationId xmlns:a16="http://schemas.microsoft.com/office/drawing/2014/main" id="{16757CD5-D260-761D-95AB-E999B793DBA1}"/>
                </a:ext>
              </a:extLst>
            </p:cNvPr>
            <p:cNvSpPr/>
            <p:nvPr/>
          </p:nvSpPr>
          <p:spPr>
            <a:xfrm>
              <a:off x="6935086" y="2927926"/>
              <a:ext cx="501361" cy="487004"/>
            </a:xfrm>
            <a:prstGeom prst="ellipse">
              <a:avLst/>
            </a:prstGeom>
            <a:solidFill>
              <a:srgbClr val="BF56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accent4">
                    <a:lumMod val="50000"/>
                  </a:schemeClr>
                </a:solidFill>
                <a:latin typeface="FontAwesome" pitchFamily="2" charset="0"/>
              </a:endParaRPr>
            </a:p>
          </p:txBody>
        </p:sp>
        <p:sp>
          <p:nvSpPr>
            <p:cNvPr id="12" name="Rectangle 43">
              <a:extLst>
                <a:ext uri="{FF2B5EF4-FFF2-40B4-BE49-F238E27FC236}">
                  <a16:creationId xmlns:a16="http://schemas.microsoft.com/office/drawing/2014/main" id="{F0ADD570-9E53-CD27-AF27-D3FF13DFC010}"/>
                </a:ext>
              </a:extLst>
            </p:cNvPr>
            <p:cNvSpPr/>
            <p:nvPr/>
          </p:nvSpPr>
          <p:spPr>
            <a:xfrm>
              <a:off x="7006004" y="3021336"/>
              <a:ext cx="355868" cy="369332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03</a:t>
              </a:r>
            </a:p>
          </p:txBody>
        </p:sp>
      </p:grpSp>
      <p:sp>
        <p:nvSpPr>
          <p:cNvPr id="18" name="슬라이드 번호 개체 틀 14">
            <a:extLst>
              <a:ext uri="{FF2B5EF4-FFF2-40B4-BE49-F238E27FC236}">
                <a16:creationId xmlns:a16="http://schemas.microsoft.com/office/drawing/2014/main" id="{5BAB65FD-8C0A-26D9-8038-7D25B6F72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352800" y="6492875"/>
            <a:ext cx="2743200" cy="365125"/>
          </a:xfrm>
        </p:spPr>
        <p:txBody>
          <a:bodyPr/>
          <a:lstStyle/>
          <a:p>
            <a:fld id="{AEB16A5A-D96E-442B-96D8-B37865DA61E2}" type="slidenum">
              <a:rPr lang="ko-KR" altLang="en-US" smtClean="0"/>
              <a:t>17</a:t>
            </a:fld>
            <a:endParaRPr lang="ko-KR" alt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20E2C38-6EB6-3C6C-B34A-D1613EC74BE6}"/>
              </a:ext>
            </a:extLst>
          </p:cNvPr>
          <p:cNvGrpSpPr/>
          <p:nvPr/>
        </p:nvGrpSpPr>
        <p:grpSpPr>
          <a:xfrm>
            <a:off x="170287" y="491917"/>
            <a:ext cx="618765" cy="586456"/>
            <a:chOff x="6940742" y="2295914"/>
            <a:chExt cx="501361" cy="487004"/>
          </a:xfrm>
        </p:grpSpPr>
        <p:sp>
          <p:nvSpPr>
            <p:cNvPr id="5" name="Oval 77">
              <a:extLst>
                <a:ext uri="{FF2B5EF4-FFF2-40B4-BE49-F238E27FC236}">
                  <a16:creationId xmlns:a16="http://schemas.microsoft.com/office/drawing/2014/main" id="{66D4AC22-3736-5332-3350-DC9C178B5B77}"/>
                </a:ext>
              </a:extLst>
            </p:cNvPr>
            <p:cNvSpPr/>
            <p:nvPr/>
          </p:nvSpPr>
          <p:spPr>
            <a:xfrm>
              <a:off x="6940742" y="2295914"/>
              <a:ext cx="501361" cy="487004"/>
            </a:xfrm>
            <a:prstGeom prst="ellipse">
              <a:avLst/>
            </a:prstGeom>
            <a:solidFill>
              <a:srgbClr val="DF53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accent3">
                    <a:lumMod val="50000"/>
                  </a:schemeClr>
                </a:solidFill>
              </a:endParaRPr>
            </a:p>
          </p:txBody>
        </p:sp>
        <p:sp>
          <p:nvSpPr>
            <p:cNvPr id="6" name="Rectangle 42">
              <a:extLst>
                <a:ext uri="{FF2B5EF4-FFF2-40B4-BE49-F238E27FC236}">
                  <a16:creationId xmlns:a16="http://schemas.microsoft.com/office/drawing/2014/main" id="{C7FB1915-AE1C-1380-1218-005EEAB7E6ED}"/>
                </a:ext>
              </a:extLst>
            </p:cNvPr>
            <p:cNvSpPr/>
            <p:nvPr/>
          </p:nvSpPr>
          <p:spPr>
            <a:xfrm>
              <a:off x="7006799" y="2383263"/>
              <a:ext cx="355868" cy="369332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05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D706C630-D528-B5C4-B6BA-787F9B4805A7}"/>
              </a:ext>
            </a:extLst>
          </p:cNvPr>
          <p:cNvGrpSpPr/>
          <p:nvPr/>
        </p:nvGrpSpPr>
        <p:grpSpPr>
          <a:xfrm>
            <a:off x="170286" y="491917"/>
            <a:ext cx="618765" cy="586457"/>
            <a:chOff x="6940742" y="2927923"/>
            <a:chExt cx="501361" cy="487004"/>
          </a:xfrm>
        </p:grpSpPr>
        <p:sp>
          <p:nvSpPr>
            <p:cNvPr id="13" name="Oval 89">
              <a:extLst>
                <a:ext uri="{FF2B5EF4-FFF2-40B4-BE49-F238E27FC236}">
                  <a16:creationId xmlns:a16="http://schemas.microsoft.com/office/drawing/2014/main" id="{7488A66A-D6E9-838E-07D1-5FA7D48F0DC9}"/>
                </a:ext>
              </a:extLst>
            </p:cNvPr>
            <p:cNvSpPr/>
            <p:nvPr/>
          </p:nvSpPr>
          <p:spPr>
            <a:xfrm>
              <a:off x="6940742" y="2927923"/>
              <a:ext cx="501361" cy="487004"/>
            </a:xfrm>
            <a:prstGeom prst="ellipse">
              <a:avLst/>
            </a:prstGeom>
            <a:solidFill>
              <a:srgbClr val="B846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accent4">
                    <a:lumMod val="50000"/>
                  </a:schemeClr>
                </a:solidFill>
                <a:latin typeface="FontAwesome" pitchFamily="2" charset="0"/>
              </a:endParaRPr>
            </a:p>
          </p:txBody>
        </p:sp>
        <p:sp>
          <p:nvSpPr>
            <p:cNvPr id="14" name="Rectangle 43">
              <a:extLst>
                <a:ext uri="{FF2B5EF4-FFF2-40B4-BE49-F238E27FC236}">
                  <a16:creationId xmlns:a16="http://schemas.microsoft.com/office/drawing/2014/main" id="{1A7E171E-BDD1-6A00-45D7-F8D6725B3910}"/>
                </a:ext>
              </a:extLst>
            </p:cNvPr>
            <p:cNvSpPr/>
            <p:nvPr/>
          </p:nvSpPr>
          <p:spPr>
            <a:xfrm>
              <a:off x="7013489" y="3017591"/>
              <a:ext cx="355868" cy="369332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06</a:t>
              </a:r>
            </a:p>
          </p:txBody>
        </p:sp>
      </p:grpSp>
      <p:pic>
        <p:nvPicPr>
          <p:cNvPr id="250" name="그림 249">
            <a:extLst>
              <a:ext uri="{FF2B5EF4-FFF2-40B4-BE49-F238E27FC236}">
                <a16:creationId xmlns:a16="http://schemas.microsoft.com/office/drawing/2014/main" id="{08F41DCE-9027-39F8-B3A4-99B5226915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8438" y="1228078"/>
            <a:ext cx="9267080" cy="518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171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3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64A467-23BF-3FE4-C834-AEB193871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640" y="131481"/>
            <a:ext cx="5884271" cy="1600200"/>
          </a:xfrm>
        </p:spPr>
        <p:txBody>
          <a:bodyPr/>
          <a:lstStyle/>
          <a:p>
            <a:r>
              <a:rPr lang="en-US" altLang="ko-KR" b="1" dirty="0"/>
              <a:t>Flow</a:t>
            </a:r>
            <a:r>
              <a:rPr lang="ko-KR" altLang="en-US" b="1" dirty="0"/>
              <a:t>차트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562213F6-1DE5-0C98-6B5F-C564F2DD9C2D}"/>
              </a:ext>
            </a:extLst>
          </p:cNvPr>
          <p:cNvGrpSpPr/>
          <p:nvPr/>
        </p:nvGrpSpPr>
        <p:grpSpPr>
          <a:xfrm>
            <a:off x="172544" y="491917"/>
            <a:ext cx="618765" cy="586456"/>
            <a:chOff x="6935086" y="2927926"/>
            <a:chExt cx="501361" cy="487004"/>
          </a:xfrm>
        </p:grpSpPr>
        <p:sp>
          <p:nvSpPr>
            <p:cNvPr id="11" name="Oval 89">
              <a:extLst>
                <a:ext uri="{FF2B5EF4-FFF2-40B4-BE49-F238E27FC236}">
                  <a16:creationId xmlns:a16="http://schemas.microsoft.com/office/drawing/2014/main" id="{16757CD5-D260-761D-95AB-E999B793DBA1}"/>
                </a:ext>
              </a:extLst>
            </p:cNvPr>
            <p:cNvSpPr/>
            <p:nvPr/>
          </p:nvSpPr>
          <p:spPr>
            <a:xfrm>
              <a:off x="6935086" y="2927926"/>
              <a:ext cx="501361" cy="487004"/>
            </a:xfrm>
            <a:prstGeom prst="ellipse">
              <a:avLst/>
            </a:prstGeom>
            <a:solidFill>
              <a:srgbClr val="BF56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accent4">
                    <a:lumMod val="50000"/>
                  </a:schemeClr>
                </a:solidFill>
                <a:latin typeface="FontAwesome" pitchFamily="2" charset="0"/>
              </a:endParaRPr>
            </a:p>
          </p:txBody>
        </p:sp>
        <p:sp>
          <p:nvSpPr>
            <p:cNvPr id="12" name="Rectangle 43">
              <a:extLst>
                <a:ext uri="{FF2B5EF4-FFF2-40B4-BE49-F238E27FC236}">
                  <a16:creationId xmlns:a16="http://schemas.microsoft.com/office/drawing/2014/main" id="{F0ADD570-9E53-CD27-AF27-D3FF13DFC010}"/>
                </a:ext>
              </a:extLst>
            </p:cNvPr>
            <p:cNvSpPr/>
            <p:nvPr/>
          </p:nvSpPr>
          <p:spPr>
            <a:xfrm>
              <a:off x="7006004" y="3021336"/>
              <a:ext cx="355868" cy="369332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03</a:t>
              </a:r>
            </a:p>
          </p:txBody>
        </p:sp>
      </p:grpSp>
      <p:sp>
        <p:nvSpPr>
          <p:cNvPr id="18" name="슬라이드 번호 개체 틀 14">
            <a:extLst>
              <a:ext uri="{FF2B5EF4-FFF2-40B4-BE49-F238E27FC236}">
                <a16:creationId xmlns:a16="http://schemas.microsoft.com/office/drawing/2014/main" id="{5BAB65FD-8C0A-26D9-8038-7D25B6F72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352800" y="6492875"/>
            <a:ext cx="2743200" cy="365125"/>
          </a:xfrm>
        </p:spPr>
        <p:txBody>
          <a:bodyPr/>
          <a:lstStyle/>
          <a:p>
            <a:fld id="{AEB16A5A-D96E-442B-96D8-B37865DA61E2}" type="slidenum">
              <a:rPr lang="ko-KR" altLang="en-US" smtClean="0"/>
              <a:t>18</a:t>
            </a:fld>
            <a:endParaRPr lang="ko-KR" alt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20E2C38-6EB6-3C6C-B34A-D1613EC74BE6}"/>
              </a:ext>
            </a:extLst>
          </p:cNvPr>
          <p:cNvGrpSpPr/>
          <p:nvPr/>
        </p:nvGrpSpPr>
        <p:grpSpPr>
          <a:xfrm>
            <a:off x="170287" y="491917"/>
            <a:ext cx="618765" cy="586456"/>
            <a:chOff x="6940742" y="2295914"/>
            <a:chExt cx="501361" cy="487004"/>
          </a:xfrm>
        </p:grpSpPr>
        <p:sp>
          <p:nvSpPr>
            <p:cNvPr id="5" name="Oval 77">
              <a:extLst>
                <a:ext uri="{FF2B5EF4-FFF2-40B4-BE49-F238E27FC236}">
                  <a16:creationId xmlns:a16="http://schemas.microsoft.com/office/drawing/2014/main" id="{66D4AC22-3736-5332-3350-DC9C178B5B77}"/>
                </a:ext>
              </a:extLst>
            </p:cNvPr>
            <p:cNvSpPr/>
            <p:nvPr/>
          </p:nvSpPr>
          <p:spPr>
            <a:xfrm>
              <a:off x="6940742" y="2295914"/>
              <a:ext cx="501361" cy="487004"/>
            </a:xfrm>
            <a:prstGeom prst="ellipse">
              <a:avLst/>
            </a:prstGeom>
            <a:solidFill>
              <a:srgbClr val="DF53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accent3">
                    <a:lumMod val="50000"/>
                  </a:schemeClr>
                </a:solidFill>
              </a:endParaRPr>
            </a:p>
          </p:txBody>
        </p:sp>
        <p:sp>
          <p:nvSpPr>
            <p:cNvPr id="6" name="Rectangle 42">
              <a:extLst>
                <a:ext uri="{FF2B5EF4-FFF2-40B4-BE49-F238E27FC236}">
                  <a16:creationId xmlns:a16="http://schemas.microsoft.com/office/drawing/2014/main" id="{C7FB1915-AE1C-1380-1218-005EEAB7E6ED}"/>
                </a:ext>
              </a:extLst>
            </p:cNvPr>
            <p:cNvSpPr/>
            <p:nvPr/>
          </p:nvSpPr>
          <p:spPr>
            <a:xfrm>
              <a:off x="7006799" y="2383263"/>
              <a:ext cx="355868" cy="369332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05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285C90F2-7659-6A48-CF85-B376B733F075}"/>
              </a:ext>
            </a:extLst>
          </p:cNvPr>
          <p:cNvGrpSpPr/>
          <p:nvPr/>
        </p:nvGrpSpPr>
        <p:grpSpPr>
          <a:xfrm>
            <a:off x="170287" y="491917"/>
            <a:ext cx="618765" cy="586457"/>
            <a:chOff x="6940742" y="2927923"/>
            <a:chExt cx="501361" cy="487004"/>
          </a:xfrm>
        </p:grpSpPr>
        <p:sp>
          <p:nvSpPr>
            <p:cNvPr id="13" name="Oval 89">
              <a:extLst>
                <a:ext uri="{FF2B5EF4-FFF2-40B4-BE49-F238E27FC236}">
                  <a16:creationId xmlns:a16="http://schemas.microsoft.com/office/drawing/2014/main" id="{A9378F8A-A112-1D70-0730-F30E79DF37DD}"/>
                </a:ext>
              </a:extLst>
            </p:cNvPr>
            <p:cNvSpPr/>
            <p:nvPr/>
          </p:nvSpPr>
          <p:spPr>
            <a:xfrm>
              <a:off x="6940742" y="2927923"/>
              <a:ext cx="501361" cy="487004"/>
            </a:xfrm>
            <a:prstGeom prst="ellipse">
              <a:avLst/>
            </a:prstGeom>
            <a:solidFill>
              <a:srgbClr val="B846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accent4">
                    <a:lumMod val="50000"/>
                  </a:schemeClr>
                </a:solidFill>
                <a:latin typeface="FontAwesome" pitchFamily="2" charset="0"/>
              </a:endParaRPr>
            </a:p>
          </p:txBody>
        </p:sp>
        <p:sp>
          <p:nvSpPr>
            <p:cNvPr id="14" name="Rectangle 43">
              <a:extLst>
                <a:ext uri="{FF2B5EF4-FFF2-40B4-BE49-F238E27FC236}">
                  <a16:creationId xmlns:a16="http://schemas.microsoft.com/office/drawing/2014/main" id="{99B79586-CABE-715D-8D73-E8F706841977}"/>
                </a:ext>
              </a:extLst>
            </p:cNvPr>
            <p:cNvSpPr/>
            <p:nvPr/>
          </p:nvSpPr>
          <p:spPr>
            <a:xfrm>
              <a:off x="7013489" y="3017591"/>
              <a:ext cx="355868" cy="369332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06</a:t>
              </a:r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9EA2EE91-C4D1-D570-67AC-C3F9FEC072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069" y="1645176"/>
            <a:ext cx="11517172" cy="4934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961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3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>
            <a:extLst>
              <a:ext uri="{FF2B5EF4-FFF2-40B4-BE49-F238E27FC236}">
                <a16:creationId xmlns:a16="http://schemas.microsoft.com/office/drawing/2014/main" id="{AADC5519-6E78-7CE6-378B-43449877FA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1589" y="925234"/>
            <a:ext cx="2221079" cy="1934786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6133BD3B-0472-D445-0076-7A05E08F47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1589" y="3233685"/>
            <a:ext cx="2210765" cy="3347229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B264A467-23BF-3FE4-C834-AEB193871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640" y="131481"/>
            <a:ext cx="5884271" cy="1600200"/>
          </a:xfrm>
        </p:spPr>
        <p:txBody>
          <a:bodyPr/>
          <a:lstStyle/>
          <a:p>
            <a:r>
              <a:rPr lang="ko-KR" altLang="en-US" b="1" dirty="0"/>
              <a:t>화면구성 </a:t>
            </a:r>
            <a:r>
              <a:rPr lang="en-US" altLang="ko-KR" b="1" dirty="0"/>
              <a:t>– main</a:t>
            </a:r>
            <a:r>
              <a:rPr lang="ko-KR" altLang="en-US" b="1" dirty="0"/>
              <a:t>페이지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562213F6-1DE5-0C98-6B5F-C564F2DD9C2D}"/>
              </a:ext>
            </a:extLst>
          </p:cNvPr>
          <p:cNvGrpSpPr/>
          <p:nvPr/>
        </p:nvGrpSpPr>
        <p:grpSpPr>
          <a:xfrm>
            <a:off x="172544" y="491917"/>
            <a:ext cx="618765" cy="586456"/>
            <a:chOff x="6935086" y="2927926"/>
            <a:chExt cx="501361" cy="487004"/>
          </a:xfrm>
        </p:grpSpPr>
        <p:sp>
          <p:nvSpPr>
            <p:cNvPr id="11" name="Oval 89">
              <a:extLst>
                <a:ext uri="{FF2B5EF4-FFF2-40B4-BE49-F238E27FC236}">
                  <a16:creationId xmlns:a16="http://schemas.microsoft.com/office/drawing/2014/main" id="{16757CD5-D260-761D-95AB-E999B793DBA1}"/>
                </a:ext>
              </a:extLst>
            </p:cNvPr>
            <p:cNvSpPr/>
            <p:nvPr/>
          </p:nvSpPr>
          <p:spPr>
            <a:xfrm>
              <a:off x="6935086" y="2927926"/>
              <a:ext cx="501361" cy="487004"/>
            </a:xfrm>
            <a:prstGeom prst="ellipse">
              <a:avLst/>
            </a:prstGeom>
            <a:solidFill>
              <a:srgbClr val="BF56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accent4">
                    <a:lumMod val="50000"/>
                  </a:schemeClr>
                </a:solidFill>
                <a:latin typeface="FontAwesome" pitchFamily="2" charset="0"/>
              </a:endParaRPr>
            </a:p>
          </p:txBody>
        </p:sp>
        <p:sp>
          <p:nvSpPr>
            <p:cNvPr id="12" name="Rectangle 43">
              <a:extLst>
                <a:ext uri="{FF2B5EF4-FFF2-40B4-BE49-F238E27FC236}">
                  <a16:creationId xmlns:a16="http://schemas.microsoft.com/office/drawing/2014/main" id="{F0ADD570-9E53-CD27-AF27-D3FF13DFC010}"/>
                </a:ext>
              </a:extLst>
            </p:cNvPr>
            <p:cNvSpPr/>
            <p:nvPr/>
          </p:nvSpPr>
          <p:spPr>
            <a:xfrm>
              <a:off x="7006004" y="3021336"/>
              <a:ext cx="355868" cy="369332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03</a:t>
              </a:r>
            </a:p>
          </p:txBody>
        </p:sp>
      </p:grpSp>
      <p:sp>
        <p:nvSpPr>
          <p:cNvPr id="18" name="슬라이드 번호 개체 틀 14">
            <a:extLst>
              <a:ext uri="{FF2B5EF4-FFF2-40B4-BE49-F238E27FC236}">
                <a16:creationId xmlns:a16="http://schemas.microsoft.com/office/drawing/2014/main" id="{5BAB65FD-8C0A-26D9-8038-7D25B6F72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352800" y="6492875"/>
            <a:ext cx="2743200" cy="365125"/>
          </a:xfrm>
        </p:spPr>
        <p:txBody>
          <a:bodyPr/>
          <a:lstStyle/>
          <a:p>
            <a:fld id="{AEB16A5A-D96E-442B-96D8-B37865DA61E2}" type="slidenum">
              <a:rPr lang="ko-KR" altLang="en-US" smtClean="0"/>
              <a:t>19</a:t>
            </a:fld>
            <a:endParaRPr lang="ko-KR" alt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20E2C38-6EB6-3C6C-B34A-D1613EC74BE6}"/>
              </a:ext>
            </a:extLst>
          </p:cNvPr>
          <p:cNvGrpSpPr/>
          <p:nvPr/>
        </p:nvGrpSpPr>
        <p:grpSpPr>
          <a:xfrm>
            <a:off x="170287" y="491917"/>
            <a:ext cx="618765" cy="586456"/>
            <a:chOff x="6940742" y="2295914"/>
            <a:chExt cx="501361" cy="487004"/>
          </a:xfrm>
        </p:grpSpPr>
        <p:sp>
          <p:nvSpPr>
            <p:cNvPr id="5" name="Oval 77">
              <a:extLst>
                <a:ext uri="{FF2B5EF4-FFF2-40B4-BE49-F238E27FC236}">
                  <a16:creationId xmlns:a16="http://schemas.microsoft.com/office/drawing/2014/main" id="{66D4AC22-3736-5332-3350-DC9C178B5B77}"/>
                </a:ext>
              </a:extLst>
            </p:cNvPr>
            <p:cNvSpPr/>
            <p:nvPr/>
          </p:nvSpPr>
          <p:spPr>
            <a:xfrm>
              <a:off x="6940742" y="2295914"/>
              <a:ext cx="501361" cy="487004"/>
            </a:xfrm>
            <a:prstGeom prst="ellipse">
              <a:avLst/>
            </a:prstGeom>
            <a:solidFill>
              <a:srgbClr val="DF53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accent3">
                    <a:lumMod val="50000"/>
                  </a:schemeClr>
                </a:solidFill>
              </a:endParaRPr>
            </a:p>
          </p:txBody>
        </p:sp>
        <p:sp>
          <p:nvSpPr>
            <p:cNvPr id="6" name="Rectangle 42">
              <a:extLst>
                <a:ext uri="{FF2B5EF4-FFF2-40B4-BE49-F238E27FC236}">
                  <a16:creationId xmlns:a16="http://schemas.microsoft.com/office/drawing/2014/main" id="{C7FB1915-AE1C-1380-1218-005EEAB7E6ED}"/>
                </a:ext>
              </a:extLst>
            </p:cNvPr>
            <p:cNvSpPr/>
            <p:nvPr/>
          </p:nvSpPr>
          <p:spPr>
            <a:xfrm>
              <a:off x="7006799" y="2383263"/>
              <a:ext cx="355868" cy="369332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05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285C90F2-7659-6A48-CF85-B376B733F075}"/>
              </a:ext>
            </a:extLst>
          </p:cNvPr>
          <p:cNvGrpSpPr/>
          <p:nvPr/>
        </p:nvGrpSpPr>
        <p:grpSpPr>
          <a:xfrm>
            <a:off x="170287" y="491917"/>
            <a:ext cx="618765" cy="586457"/>
            <a:chOff x="6940742" y="2927923"/>
            <a:chExt cx="501361" cy="487004"/>
          </a:xfrm>
        </p:grpSpPr>
        <p:sp>
          <p:nvSpPr>
            <p:cNvPr id="13" name="Oval 89">
              <a:extLst>
                <a:ext uri="{FF2B5EF4-FFF2-40B4-BE49-F238E27FC236}">
                  <a16:creationId xmlns:a16="http://schemas.microsoft.com/office/drawing/2014/main" id="{A9378F8A-A112-1D70-0730-F30E79DF37DD}"/>
                </a:ext>
              </a:extLst>
            </p:cNvPr>
            <p:cNvSpPr/>
            <p:nvPr/>
          </p:nvSpPr>
          <p:spPr>
            <a:xfrm>
              <a:off x="6940742" y="2927923"/>
              <a:ext cx="501361" cy="487004"/>
            </a:xfrm>
            <a:prstGeom prst="ellipse">
              <a:avLst/>
            </a:prstGeom>
            <a:solidFill>
              <a:srgbClr val="B846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accent4">
                    <a:lumMod val="50000"/>
                  </a:schemeClr>
                </a:solidFill>
                <a:latin typeface="FontAwesome" pitchFamily="2" charset="0"/>
              </a:endParaRPr>
            </a:p>
          </p:txBody>
        </p:sp>
        <p:sp>
          <p:nvSpPr>
            <p:cNvPr id="14" name="Rectangle 43">
              <a:extLst>
                <a:ext uri="{FF2B5EF4-FFF2-40B4-BE49-F238E27FC236}">
                  <a16:creationId xmlns:a16="http://schemas.microsoft.com/office/drawing/2014/main" id="{99B79586-CABE-715D-8D73-E8F706841977}"/>
                </a:ext>
              </a:extLst>
            </p:cNvPr>
            <p:cNvSpPr/>
            <p:nvPr/>
          </p:nvSpPr>
          <p:spPr>
            <a:xfrm>
              <a:off x="7013489" y="3017591"/>
              <a:ext cx="355868" cy="369332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06</a:t>
              </a: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5D14031C-9B2D-E519-300A-D8067203640F}"/>
              </a:ext>
            </a:extLst>
          </p:cNvPr>
          <p:cNvGrpSpPr/>
          <p:nvPr/>
        </p:nvGrpSpPr>
        <p:grpSpPr>
          <a:xfrm>
            <a:off x="177267" y="490621"/>
            <a:ext cx="618765" cy="586455"/>
            <a:chOff x="6940742" y="3559933"/>
            <a:chExt cx="501361" cy="487003"/>
          </a:xfrm>
        </p:grpSpPr>
        <p:sp>
          <p:nvSpPr>
            <p:cNvPr id="7" name="Oval 80">
              <a:extLst>
                <a:ext uri="{FF2B5EF4-FFF2-40B4-BE49-F238E27FC236}">
                  <a16:creationId xmlns:a16="http://schemas.microsoft.com/office/drawing/2014/main" id="{E3288364-5A7C-EAC3-DD20-E8BCC628B05D}"/>
                </a:ext>
              </a:extLst>
            </p:cNvPr>
            <p:cNvSpPr/>
            <p:nvPr/>
          </p:nvSpPr>
          <p:spPr>
            <a:xfrm>
              <a:off x="6940742" y="3559933"/>
              <a:ext cx="501361" cy="487003"/>
            </a:xfrm>
            <a:prstGeom prst="ellipse">
              <a:avLst/>
            </a:prstGeom>
            <a:solidFill>
              <a:srgbClr val="A62A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  <p:sp>
          <p:nvSpPr>
            <p:cNvPr id="9" name="Rectangle 44">
              <a:extLst>
                <a:ext uri="{FF2B5EF4-FFF2-40B4-BE49-F238E27FC236}">
                  <a16:creationId xmlns:a16="http://schemas.microsoft.com/office/drawing/2014/main" id="{194F4CC3-E06A-71A8-66D1-A8B9752217DB}"/>
                </a:ext>
              </a:extLst>
            </p:cNvPr>
            <p:cNvSpPr/>
            <p:nvPr/>
          </p:nvSpPr>
          <p:spPr>
            <a:xfrm>
              <a:off x="7011420" y="3647134"/>
              <a:ext cx="355868" cy="369332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07</a:t>
              </a: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EE0629B6-39EB-59D2-3B43-7DB1221BFAAD}"/>
              </a:ext>
            </a:extLst>
          </p:cNvPr>
          <p:cNvGrpSpPr/>
          <p:nvPr/>
        </p:nvGrpSpPr>
        <p:grpSpPr>
          <a:xfrm>
            <a:off x="290097" y="1632030"/>
            <a:ext cx="4112693" cy="4948884"/>
            <a:chOff x="1227642" y="1731681"/>
            <a:chExt cx="4826817" cy="4842751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818B06D5-4FAC-D7F5-6827-BA400845DF2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27642" y="3990379"/>
              <a:ext cx="4826817" cy="2584053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8C6B984A-B0DD-3173-2EFF-02B4400DD45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29357" y="1731681"/>
              <a:ext cx="4825102" cy="2258698"/>
            </a:xfrm>
            <a:prstGeom prst="rect">
              <a:avLst/>
            </a:prstGeom>
          </p:spPr>
        </p:pic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A825CDC-3042-7FE7-2888-368F0BC6174A}"/>
              </a:ext>
            </a:extLst>
          </p:cNvPr>
          <p:cNvGrpSpPr/>
          <p:nvPr/>
        </p:nvGrpSpPr>
        <p:grpSpPr>
          <a:xfrm>
            <a:off x="4505841" y="1632030"/>
            <a:ext cx="4073833" cy="4948884"/>
            <a:chOff x="6189948" y="1731681"/>
            <a:chExt cx="4781209" cy="4842751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CCB65D18-2499-3997-1F69-8B4B00B353A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189948" y="1731681"/>
              <a:ext cx="4781209" cy="3094962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C76A460A-31FA-56B6-07F6-B173A4236BF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189949" y="4826643"/>
              <a:ext cx="4781208" cy="1747789"/>
            </a:xfrm>
            <a:prstGeom prst="rect">
              <a:avLst/>
            </a:prstGeom>
          </p:spPr>
        </p:pic>
      </p:grp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AFF766DE-95BE-64D5-2486-1C88BFC10D63}"/>
              </a:ext>
            </a:extLst>
          </p:cNvPr>
          <p:cNvSpPr/>
          <p:nvPr/>
        </p:nvSpPr>
        <p:spPr>
          <a:xfrm>
            <a:off x="10423002" y="2440101"/>
            <a:ext cx="410902" cy="320462"/>
          </a:xfrm>
          <a:prstGeom prst="rect">
            <a:avLst/>
          </a:prstGeom>
          <a:noFill/>
          <a:ln>
            <a:solidFill>
              <a:srgbClr val="FBF3FA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FE6C84C-4417-23C7-0D21-765F802915B9}"/>
              </a:ext>
            </a:extLst>
          </p:cNvPr>
          <p:cNvSpPr/>
          <p:nvPr/>
        </p:nvSpPr>
        <p:spPr>
          <a:xfrm>
            <a:off x="8987742" y="4728258"/>
            <a:ext cx="1846162" cy="1649393"/>
          </a:xfrm>
          <a:prstGeom prst="rect">
            <a:avLst/>
          </a:prstGeom>
          <a:noFill/>
          <a:ln>
            <a:solidFill>
              <a:srgbClr val="FBF3FA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81ADC4D-71B6-C648-C957-36AC67B2A535}"/>
              </a:ext>
            </a:extLst>
          </p:cNvPr>
          <p:cNvSpPr/>
          <p:nvPr/>
        </p:nvSpPr>
        <p:spPr>
          <a:xfrm>
            <a:off x="358816" y="5062655"/>
            <a:ext cx="174264" cy="255357"/>
          </a:xfrm>
          <a:prstGeom prst="rect">
            <a:avLst/>
          </a:prstGeom>
          <a:noFill/>
          <a:ln>
            <a:solidFill>
              <a:srgbClr val="9F0277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CB70F213-7CE6-04F3-00B6-970633626937}"/>
              </a:ext>
            </a:extLst>
          </p:cNvPr>
          <p:cNvSpPr/>
          <p:nvPr/>
        </p:nvSpPr>
        <p:spPr>
          <a:xfrm>
            <a:off x="290098" y="2910356"/>
            <a:ext cx="4111232" cy="1039019"/>
          </a:xfrm>
          <a:prstGeom prst="rect">
            <a:avLst/>
          </a:prstGeom>
          <a:noFill/>
          <a:ln>
            <a:solidFill>
              <a:srgbClr val="9F0277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33CEC04-7FBF-97E8-9361-549D43A2536F}"/>
              </a:ext>
            </a:extLst>
          </p:cNvPr>
          <p:cNvSpPr txBox="1"/>
          <p:nvPr/>
        </p:nvSpPr>
        <p:spPr>
          <a:xfrm>
            <a:off x="8690054" y="479453"/>
            <a:ext cx="23323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9F0277"/>
                </a:solidFill>
              </a:rPr>
              <a:t>▶</a:t>
            </a:r>
            <a:r>
              <a:rPr lang="ko-KR" altLang="en-US" sz="1600" b="1" dirty="0"/>
              <a:t>반응형 화면</a:t>
            </a:r>
            <a:r>
              <a:rPr lang="en-US" altLang="ko-KR" sz="1600" b="1" dirty="0"/>
              <a:t>(</a:t>
            </a:r>
            <a:r>
              <a:rPr lang="ko-KR" altLang="en-US" sz="1600" b="1" dirty="0"/>
              <a:t>모바일</a:t>
            </a:r>
            <a:r>
              <a:rPr lang="en-US" altLang="ko-KR" sz="1600" b="1" dirty="0"/>
              <a:t>)</a:t>
            </a:r>
            <a:endParaRPr lang="ko-KR" altLang="en-US" sz="1600" b="1" dirty="0"/>
          </a:p>
        </p:txBody>
      </p: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096EDB86-269D-AA22-BD88-FBD0E525E992}"/>
              </a:ext>
            </a:extLst>
          </p:cNvPr>
          <p:cNvCxnSpPr>
            <a:cxnSpLocks/>
          </p:cNvCxnSpPr>
          <p:nvPr/>
        </p:nvCxnSpPr>
        <p:spPr>
          <a:xfrm rot="16200000" flipH="1">
            <a:off x="9680420" y="3811554"/>
            <a:ext cx="2306968" cy="188450"/>
          </a:xfrm>
          <a:prstGeom prst="bentConnector4">
            <a:avLst>
              <a:gd name="adj1" fmla="val 13727"/>
              <a:gd name="adj2" fmla="val 221305"/>
            </a:avLst>
          </a:prstGeom>
          <a:ln>
            <a:solidFill>
              <a:srgbClr val="9F027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9A428939-BBDB-07F6-A8F3-66BAA080E3D4}"/>
              </a:ext>
            </a:extLst>
          </p:cNvPr>
          <p:cNvCxnSpPr>
            <a:cxnSpLocks/>
            <a:endCxn id="30" idx="1"/>
          </p:cNvCxnSpPr>
          <p:nvPr/>
        </p:nvCxnSpPr>
        <p:spPr>
          <a:xfrm flipV="1">
            <a:off x="4522865" y="648730"/>
            <a:ext cx="4167189" cy="788410"/>
          </a:xfrm>
          <a:prstGeom prst="bentConnector3">
            <a:avLst/>
          </a:prstGeom>
          <a:ln>
            <a:solidFill>
              <a:srgbClr val="9F027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4806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3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2C6D8362-F113-04D2-F746-C4CA7487E2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4681" y="2146642"/>
            <a:ext cx="2926724" cy="2129416"/>
          </a:xfrm>
          <a:prstGeom prst="roundRect">
            <a:avLst>
              <a:gd name="adj" fmla="val 16667"/>
            </a:avLst>
          </a:prstGeom>
          <a:ln>
            <a:noFill/>
          </a:ln>
          <a:effectLst/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94E8D206-8035-A78A-C1F6-9C255563C38D}"/>
              </a:ext>
            </a:extLst>
          </p:cNvPr>
          <p:cNvGrpSpPr/>
          <p:nvPr/>
        </p:nvGrpSpPr>
        <p:grpSpPr>
          <a:xfrm>
            <a:off x="6333467" y="1515651"/>
            <a:ext cx="618765" cy="586456"/>
            <a:chOff x="6940742" y="1663902"/>
            <a:chExt cx="501361" cy="487004"/>
          </a:xfrm>
        </p:grpSpPr>
        <p:sp>
          <p:nvSpPr>
            <p:cNvPr id="10" name="Oval 83">
              <a:extLst>
                <a:ext uri="{FF2B5EF4-FFF2-40B4-BE49-F238E27FC236}">
                  <a16:creationId xmlns:a16="http://schemas.microsoft.com/office/drawing/2014/main" id="{E3A934FE-E7B1-D46C-9751-10B0B3A97A4C}"/>
                </a:ext>
              </a:extLst>
            </p:cNvPr>
            <p:cNvSpPr/>
            <p:nvPr/>
          </p:nvSpPr>
          <p:spPr>
            <a:xfrm>
              <a:off x="6940742" y="1663902"/>
              <a:ext cx="501361" cy="487004"/>
            </a:xfrm>
            <a:prstGeom prst="ellipse">
              <a:avLst/>
            </a:prstGeom>
            <a:solidFill>
              <a:srgbClr val="E197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b="1" dirty="0">
                <a:solidFill>
                  <a:schemeClr val="accent2">
                    <a:lumMod val="50000"/>
                  </a:schemeClr>
                </a:solidFill>
                <a:latin typeface="FontAwesome" pitchFamily="2" charset="0"/>
              </a:endParaRPr>
            </a:p>
          </p:txBody>
        </p:sp>
        <p:sp>
          <p:nvSpPr>
            <p:cNvPr id="11" name="Rectangle 41">
              <a:extLst>
                <a:ext uri="{FF2B5EF4-FFF2-40B4-BE49-F238E27FC236}">
                  <a16:creationId xmlns:a16="http://schemas.microsoft.com/office/drawing/2014/main" id="{64FAA373-1441-3787-1D5E-EAC3452CAE59}"/>
                </a:ext>
              </a:extLst>
            </p:cNvPr>
            <p:cNvSpPr/>
            <p:nvPr/>
          </p:nvSpPr>
          <p:spPr>
            <a:xfrm>
              <a:off x="7013488" y="1745719"/>
              <a:ext cx="355868" cy="369332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01</a:t>
              </a: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8600D868-B808-FBEA-D5A5-D6B59D48C974}"/>
              </a:ext>
            </a:extLst>
          </p:cNvPr>
          <p:cNvGrpSpPr/>
          <p:nvPr/>
        </p:nvGrpSpPr>
        <p:grpSpPr>
          <a:xfrm>
            <a:off x="6333467" y="2175583"/>
            <a:ext cx="618765" cy="586456"/>
            <a:chOff x="6940742" y="2295914"/>
            <a:chExt cx="501361" cy="487004"/>
          </a:xfrm>
        </p:grpSpPr>
        <p:sp>
          <p:nvSpPr>
            <p:cNvPr id="13" name="Oval 77">
              <a:extLst>
                <a:ext uri="{FF2B5EF4-FFF2-40B4-BE49-F238E27FC236}">
                  <a16:creationId xmlns:a16="http://schemas.microsoft.com/office/drawing/2014/main" id="{A5740A85-C789-A4B6-1448-20A66A8D97EB}"/>
                </a:ext>
              </a:extLst>
            </p:cNvPr>
            <p:cNvSpPr/>
            <p:nvPr/>
          </p:nvSpPr>
          <p:spPr>
            <a:xfrm>
              <a:off x="6940742" y="2295914"/>
              <a:ext cx="501361" cy="487004"/>
            </a:xfrm>
            <a:prstGeom prst="ellipse">
              <a:avLst/>
            </a:prstGeom>
            <a:solidFill>
              <a:srgbClr val="E260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accent3">
                    <a:lumMod val="50000"/>
                  </a:schemeClr>
                </a:solidFill>
              </a:endParaRPr>
            </a:p>
          </p:txBody>
        </p:sp>
        <p:sp>
          <p:nvSpPr>
            <p:cNvPr id="14" name="Rectangle 42">
              <a:extLst>
                <a:ext uri="{FF2B5EF4-FFF2-40B4-BE49-F238E27FC236}">
                  <a16:creationId xmlns:a16="http://schemas.microsoft.com/office/drawing/2014/main" id="{850D2009-4085-D35A-22FA-B0129894C922}"/>
                </a:ext>
              </a:extLst>
            </p:cNvPr>
            <p:cNvSpPr/>
            <p:nvPr/>
          </p:nvSpPr>
          <p:spPr>
            <a:xfrm>
              <a:off x="7006798" y="2371671"/>
              <a:ext cx="355868" cy="369332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02</a:t>
              </a: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60B5F09F-2F17-1D71-43E6-F84861772648}"/>
              </a:ext>
            </a:extLst>
          </p:cNvPr>
          <p:cNvGrpSpPr/>
          <p:nvPr/>
        </p:nvGrpSpPr>
        <p:grpSpPr>
          <a:xfrm>
            <a:off x="6333467" y="2835515"/>
            <a:ext cx="618765" cy="586456"/>
            <a:chOff x="6940742" y="2927926"/>
            <a:chExt cx="501361" cy="487004"/>
          </a:xfrm>
        </p:grpSpPr>
        <p:sp>
          <p:nvSpPr>
            <p:cNvPr id="16" name="Oval 89">
              <a:extLst>
                <a:ext uri="{FF2B5EF4-FFF2-40B4-BE49-F238E27FC236}">
                  <a16:creationId xmlns:a16="http://schemas.microsoft.com/office/drawing/2014/main" id="{92BF6451-1769-537E-7659-C9A16277E9C7}"/>
                </a:ext>
              </a:extLst>
            </p:cNvPr>
            <p:cNvSpPr/>
            <p:nvPr/>
          </p:nvSpPr>
          <p:spPr>
            <a:xfrm>
              <a:off x="6940742" y="2927926"/>
              <a:ext cx="501361" cy="487004"/>
            </a:xfrm>
            <a:prstGeom prst="ellipse">
              <a:avLst/>
            </a:prstGeom>
            <a:solidFill>
              <a:srgbClr val="BF56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accent4">
                    <a:lumMod val="50000"/>
                  </a:schemeClr>
                </a:solidFill>
                <a:latin typeface="FontAwesome" pitchFamily="2" charset="0"/>
              </a:endParaRPr>
            </a:p>
          </p:txBody>
        </p:sp>
        <p:sp>
          <p:nvSpPr>
            <p:cNvPr id="17" name="Rectangle 43">
              <a:extLst>
                <a:ext uri="{FF2B5EF4-FFF2-40B4-BE49-F238E27FC236}">
                  <a16:creationId xmlns:a16="http://schemas.microsoft.com/office/drawing/2014/main" id="{98324D1A-8DC6-C039-6854-A45DE8ED224A}"/>
                </a:ext>
              </a:extLst>
            </p:cNvPr>
            <p:cNvSpPr/>
            <p:nvPr/>
          </p:nvSpPr>
          <p:spPr>
            <a:xfrm>
              <a:off x="7007832" y="3005997"/>
              <a:ext cx="355868" cy="369332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03</a:t>
              </a: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A3A68FA1-0332-B899-587B-6F5517734AA8}"/>
              </a:ext>
            </a:extLst>
          </p:cNvPr>
          <p:cNvGrpSpPr/>
          <p:nvPr/>
        </p:nvGrpSpPr>
        <p:grpSpPr>
          <a:xfrm>
            <a:off x="6333467" y="3495442"/>
            <a:ext cx="618765" cy="586455"/>
            <a:chOff x="6940742" y="3559933"/>
            <a:chExt cx="501361" cy="487003"/>
          </a:xfrm>
        </p:grpSpPr>
        <p:sp>
          <p:nvSpPr>
            <p:cNvPr id="19" name="Oval 80">
              <a:extLst>
                <a:ext uri="{FF2B5EF4-FFF2-40B4-BE49-F238E27FC236}">
                  <a16:creationId xmlns:a16="http://schemas.microsoft.com/office/drawing/2014/main" id="{BE1A3FDF-936C-5D46-BA26-393BA3998AF7}"/>
                </a:ext>
              </a:extLst>
            </p:cNvPr>
            <p:cNvSpPr/>
            <p:nvPr/>
          </p:nvSpPr>
          <p:spPr>
            <a:xfrm>
              <a:off x="6940742" y="3559933"/>
              <a:ext cx="501361" cy="487003"/>
            </a:xfrm>
            <a:prstGeom prst="ellipse">
              <a:avLst/>
            </a:prstGeom>
            <a:solidFill>
              <a:srgbClr val="CD37A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  <p:sp>
          <p:nvSpPr>
            <p:cNvPr id="20" name="Rectangle 44">
              <a:extLst>
                <a:ext uri="{FF2B5EF4-FFF2-40B4-BE49-F238E27FC236}">
                  <a16:creationId xmlns:a16="http://schemas.microsoft.com/office/drawing/2014/main" id="{E294B8E2-D61B-3F9A-EFFD-8776103338F6}"/>
                </a:ext>
              </a:extLst>
            </p:cNvPr>
            <p:cNvSpPr/>
            <p:nvPr/>
          </p:nvSpPr>
          <p:spPr>
            <a:xfrm>
              <a:off x="7000108" y="3647134"/>
              <a:ext cx="355868" cy="369332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04</a:t>
              </a: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A6FC2826-F692-E0EA-A071-CF171DABA717}"/>
              </a:ext>
            </a:extLst>
          </p:cNvPr>
          <p:cNvGrpSpPr/>
          <p:nvPr/>
        </p:nvGrpSpPr>
        <p:grpSpPr>
          <a:xfrm>
            <a:off x="6333467" y="4123479"/>
            <a:ext cx="618765" cy="586456"/>
            <a:chOff x="6940742" y="2295914"/>
            <a:chExt cx="501361" cy="487004"/>
          </a:xfrm>
        </p:grpSpPr>
        <p:sp>
          <p:nvSpPr>
            <p:cNvPr id="22" name="Oval 77">
              <a:extLst>
                <a:ext uri="{FF2B5EF4-FFF2-40B4-BE49-F238E27FC236}">
                  <a16:creationId xmlns:a16="http://schemas.microsoft.com/office/drawing/2014/main" id="{D1686732-B3F2-286C-B05F-CC0BE282B879}"/>
                </a:ext>
              </a:extLst>
            </p:cNvPr>
            <p:cNvSpPr/>
            <p:nvPr/>
          </p:nvSpPr>
          <p:spPr>
            <a:xfrm>
              <a:off x="6940742" y="2295914"/>
              <a:ext cx="501361" cy="487004"/>
            </a:xfrm>
            <a:prstGeom prst="ellipse">
              <a:avLst/>
            </a:prstGeom>
            <a:solidFill>
              <a:srgbClr val="DF53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accent3">
                    <a:lumMod val="50000"/>
                  </a:schemeClr>
                </a:solidFill>
              </a:endParaRPr>
            </a:p>
          </p:txBody>
        </p:sp>
        <p:sp>
          <p:nvSpPr>
            <p:cNvPr id="23" name="Rectangle 42">
              <a:extLst>
                <a:ext uri="{FF2B5EF4-FFF2-40B4-BE49-F238E27FC236}">
                  <a16:creationId xmlns:a16="http://schemas.microsoft.com/office/drawing/2014/main" id="{E97830CE-6A06-EC32-635D-B51882CE6D99}"/>
                </a:ext>
              </a:extLst>
            </p:cNvPr>
            <p:cNvSpPr/>
            <p:nvPr/>
          </p:nvSpPr>
          <p:spPr>
            <a:xfrm>
              <a:off x="7006799" y="2383263"/>
              <a:ext cx="355868" cy="369332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05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EA965502-A0DE-01D7-CC02-D8CF6CFFC28E}"/>
              </a:ext>
            </a:extLst>
          </p:cNvPr>
          <p:cNvGrpSpPr/>
          <p:nvPr/>
        </p:nvGrpSpPr>
        <p:grpSpPr>
          <a:xfrm>
            <a:off x="6333467" y="4783413"/>
            <a:ext cx="618765" cy="586457"/>
            <a:chOff x="6940742" y="2927923"/>
            <a:chExt cx="501361" cy="487004"/>
          </a:xfrm>
        </p:grpSpPr>
        <p:sp>
          <p:nvSpPr>
            <p:cNvPr id="25" name="Oval 89">
              <a:extLst>
                <a:ext uri="{FF2B5EF4-FFF2-40B4-BE49-F238E27FC236}">
                  <a16:creationId xmlns:a16="http://schemas.microsoft.com/office/drawing/2014/main" id="{C097DF77-18F1-E243-0884-77178D7725BA}"/>
                </a:ext>
              </a:extLst>
            </p:cNvPr>
            <p:cNvSpPr/>
            <p:nvPr/>
          </p:nvSpPr>
          <p:spPr>
            <a:xfrm>
              <a:off x="6940742" y="2927923"/>
              <a:ext cx="501361" cy="487004"/>
            </a:xfrm>
            <a:prstGeom prst="ellipse">
              <a:avLst/>
            </a:prstGeom>
            <a:solidFill>
              <a:srgbClr val="B846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accent4">
                    <a:lumMod val="50000"/>
                  </a:schemeClr>
                </a:solidFill>
                <a:latin typeface="FontAwesome" pitchFamily="2" charset="0"/>
              </a:endParaRPr>
            </a:p>
          </p:txBody>
        </p:sp>
        <p:sp>
          <p:nvSpPr>
            <p:cNvPr id="26" name="Rectangle 43">
              <a:extLst>
                <a:ext uri="{FF2B5EF4-FFF2-40B4-BE49-F238E27FC236}">
                  <a16:creationId xmlns:a16="http://schemas.microsoft.com/office/drawing/2014/main" id="{1442CE40-38CE-26DD-5B23-3CBC534EB20B}"/>
                </a:ext>
              </a:extLst>
            </p:cNvPr>
            <p:cNvSpPr/>
            <p:nvPr/>
          </p:nvSpPr>
          <p:spPr>
            <a:xfrm>
              <a:off x="7013489" y="3017591"/>
              <a:ext cx="355868" cy="369332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06</a:t>
              </a: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BF55C7E4-46D3-7439-A9E9-62C6227F9347}"/>
              </a:ext>
            </a:extLst>
          </p:cNvPr>
          <p:cNvGrpSpPr/>
          <p:nvPr/>
        </p:nvGrpSpPr>
        <p:grpSpPr>
          <a:xfrm>
            <a:off x="6333467" y="5443338"/>
            <a:ext cx="618765" cy="586455"/>
            <a:chOff x="6940742" y="3559933"/>
            <a:chExt cx="501361" cy="487003"/>
          </a:xfrm>
        </p:grpSpPr>
        <p:sp>
          <p:nvSpPr>
            <p:cNvPr id="28" name="Oval 80">
              <a:extLst>
                <a:ext uri="{FF2B5EF4-FFF2-40B4-BE49-F238E27FC236}">
                  <a16:creationId xmlns:a16="http://schemas.microsoft.com/office/drawing/2014/main" id="{F7DA502F-01C8-F7C5-E061-5A918C972341}"/>
                </a:ext>
              </a:extLst>
            </p:cNvPr>
            <p:cNvSpPr/>
            <p:nvPr/>
          </p:nvSpPr>
          <p:spPr>
            <a:xfrm>
              <a:off x="6940742" y="3559933"/>
              <a:ext cx="501361" cy="487003"/>
            </a:xfrm>
            <a:prstGeom prst="ellipse">
              <a:avLst/>
            </a:prstGeom>
            <a:solidFill>
              <a:srgbClr val="A62A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  <p:sp>
          <p:nvSpPr>
            <p:cNvPr id="29" name="Rectangle 44">
              <a:extLst>
                <a:ext uri="{FF2B5EF4-FFF2-40B4-BE49-F238E27FC236}">
                  <a16:creationId xmlns:a16="http://schemas.microsoft.com/office/drawing/2014/main" id="{15D2864C-9499-8A4C-BB91-1756D24286A6}"/>
                </a:ext>
              </a:extLst>
            </p:cNvPr>
            <p:cNvSpPr/>
            <p:nvPr/>
          </p:nvSpPr>
          <p:spPr>
            <a:xfrm>
              <a:off x="7011420" y="3647134"/>
              <a:ext cx="355868" cy="369332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07</a:t>
              </a:r>
            </a:p>
          </p:txBody>
        </p:sp>
      </p:grpSp>
      <p:sp>
        <p:nvSpPr>
          <p:cNvPr id="30" name="TextBox 49">
            <a:extLst>
              <a:ext uri="{FF2B5EF4-FFF2-40B4-BE49-F238E27FC236}">
                <a16:creationId xmlns:a16="http://schemas.microsoft.com/office/drawing/2014/main" id="{85987065-944E-6AAA-7AB7-2D0DA935F08A}"/>
              </a:ext>
            </a:extLst>
          </p:cNvPr>
          <p:cNvSpPr txBox="1"/>
          <p:nvPr/>
        </p:nvSpPr>
        <p:spPr>
          <a:xfrm>
            <a:off x="7086108" y="1562258"/>
            <a:ext cx="32768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b="1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프로젝트 개발 주제</a:t>
            </a:r>
            <a:r>
              <a:rPr lang="en-US" altLang="ko-KR" sz="2400" b="1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/</a:t>
            </a:r>
            <a:r>
              <a:rPr lang="ko-KR" altLang="en-US" sz="2400" b="1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목적</a:t>
            </a:r>
          </a:p>
        </p:txBody>
      </p:sp>
      <p:sp>
        <p:nvSpPr>
          <p:cNvPr id="31" name="TextBox 49">
            <a:extLst>
              <a:ext uri="{FF2B5EF4-FFF2-40B4-BE49-F238E27FC236}">
                <a16:creationId xmlns:a16="http://schemas.microsoft.com/office/drawing/2014/main" id="{0FD80DF9-A391-089E-6DDE-68801DD5A4AE}"/>
              </a:ext>
            </a:extLst>
          </p:cNvPr>
          <p:cNvSpPr txBox="1"/>
          <p:nvPr/>
        </p:nvSpPr>
        <p:spPr>
          <a:xfrm>
            <a:off x="7086108" y="2210130"/>
            <a:ext cx="32512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b="1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프로젝트 개발 역할 분배</a:t>
            </a:r>
          </a:p>
        </p:txBody>
      </p:sp>
      <p:sp>
        <p:nvSpPr>
          <p:cNvPr id="32" name="TextBox 49">
            <a:extLst>
              <a:ext uri="{FF2B5EF4-FFF2-40B4-BE49-F238E27FC236}">
                <a16:creationId xmlns:a16="http://schemas.microsoft.com/office/drawing/2014/main" id="{CE9AF85B-FC16-FB4A-B59D-6E5ACAAD76C4}"/>
              </a:ext>
            </a:extLst>
          </p:cNvPr>
          <p:cNvSpPr txBox="1"/>
          <p:nvPr/>
        </p:nvSpPr>
        <p:spPr>
          <a:xfrm>
            <a:off x="7086108" y="2882123"/>
            <a:ext cx="39485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b="1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프로젝트 개발 환경</a:t>
            </a:r>
            <a:r>
              <a:rPr lang="en-US" altLang="ko-KR" sz="2400" b="1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/</a:t>
            </a:r>
            <a:r>
              <a:rPr lang="ko-KR" altLang="en-US" sz="2400" b="1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기술</a:t>
            </a:r>
            <a:r>
              <a:rPr lang="en-US" altLang="ko-KR" sz="2400" b="1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/</a:t>
            </a:r>
            <a:r>
              <a:rPr lang="ko-KR" altLang="en-US" sz="2400" b="1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도구</a:t>
            </a:r>
          </a:p>
        </p:txBody>
      </p:sp>
      <p:sp>
        <p:nvSpPr>
          <p:cNvPr id="33" name="TextBox 49">
            <a:extLst>
              <a:ext uri="{FF2B5EF4-FFF2-40B4-BE49-F238E27FC236}">
                <a16:creationId xmlns:a16="http://schemas.microsoft.com/office/drawing/2014/main" id="{8F42A88D-2EAC-4768-9ABA-425662BEDE94}"/>
              </a:ext>
            </a:extLst>
          </p:cNvPr>
          <p:cNvSpPr txBox="1"/>
          <p:nvPr/>
        </p:nvSpPr>
        <p:spPr>
          <a:xfrm>
            <a:off x="7086108" y="3524248"/>
            <a:ext cx="26052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b="1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프로젝트 개발 일정</a:t>
            </a:r>
          </a:p>
        </p:txBody>
      </p:sp>
      <p:sp>
        <p:nvSpPr>
          <p:cNvPr id="34" name="TextBox 49">
            <a:extLst>
              <a:ext uri="{FF2B5EF4-FFF2-40B4-BE49-F238E27FC236}">
                <a16:creationId xmlns:a16="http://schemas.microsoft.com/office/drawing/2014/main" id="{04BB7DCA-B07C-9BB5-9D29-141D4A80644A}"/>
              </a:ext>
            </a:extLst>
          </p:cNvPr>
          <p:cNvSpPr txBox="1"/>
          <p:nvPr/>
        </p:nvSpPr>
        <p:spPr>
          <a:xfrm>
            <a:off x="7086108" y="4149499"/>
            <a:ext cx="11881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b="1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DB</a:t>
            </a:r>
            <a:r>
              <a:rPr lang="ko-KR" altLang="en-US" sz="2400" b="1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설계</a:t>
            </a:r>
          </a:p>
        </p:txBody>
      </p:sp>
      <p:sp>
        <p:nvSpPr>
          <p:cNvPr id="35" name="TextBox 49">
            <a:extLst>
              <a:ext uri="{FF2B5EF4-FFF2-40B4-BE49-F238E27FC236}">
                <a16:creationId xmlns:a16="http://schemas.microsoft.com/office/drawing/2014/main" id="{9B9E0D80-5741-AE9C-A006-200F80C4A845}"/>
              </a:ext>
            </a:extLst>
          </p:cNvPr>
          <p:cNvSpPr txBox="1"/>
          <p:nvPr/>
        </p:nvSpPr>
        <p:spPr>
          <a:xfrm>
            <a:off x="7086108" y="4797371"/>
            <a:ext cx="32672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b="1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IA</a:t>
            </a:r>
            <a:r>
              <a:rPr lang="ko-KR" altLang="en-US" sz="2400" b="1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시나리오 </a:t>
            </a:r>
            <a:r>
              <a:rPr lang="en-US" altLang="ko-KR" sz="2400" b="1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&amp; Flow</a:t>
            </a:r>
            <a:r>
              <a:rPr lang="ko-KR" altLang="en-US" sz="2400" b="1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차트</a:t>
            </a:r>
          </a:p>
        </p:txBody>
      </p:sp>
      <p:sp>
        <p:nvSpPr>
          <p:cNvPr id="36" name="TextBox 49">
            <a:extLst>
              <a:ext uri="{FF2B5EF4-FFF2-40B4-BE49-F238E27FC236}">
                <a16:creationId xmlns:a16="http://schemas.microsoft.com/office/drawing/2014/main" id="{14BD1564-72CE-F3C2-E88E-CDF718099F67}"/>
              </a:ext>
            </a:extLst>
          </p:cNvPr>
          <p:cNvSpPr txBox="1"/>
          <p:nvPr/>
        </p:nvSpPr>
        <p:spPr>
          <a:xfrm>
            <a:off x="7086108" y="5469364"/>
            <a:ext cx="13949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b="1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화면 구성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0BF34A2-A324-08EA-C4D6-A06D0D0B6704}"/>
              </a:ext>
            </a:extLst>
          </p:cNvPr>
          <p:cNvSpPr txBox="1"/>
          <p:nvPr/>
        </p:nvSpPr>
        <p:spPr>
          <a:xfrm>
            <a:off x="6333467" y="498358"/>
            <a:ext cx="18310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u="sng" dirty="0">
                <a:solidFill>
                  <a:schemeClr val="tx1">
                    <a:lumMod val="95000"/>
                    <a:lumOff val="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Dreaming Outloud Pro" panose="03050502040302030504" pitchFamily="66" charset="0"/>
              </a:rPr>
              <a:t>Index</a:t>
            </a:r>
            <a:endParaRPr lang="ko-KR" altLang="en-US" sz="4000" b="1" u="sng" dirty="0">
              <a:solidFill>
                <a:schemeClr val="tx1">
                  <a:lumMod val="95000"/>
                  <a:lumOff val="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Dreaming Outloud Pro" panose="03050502040302030504" pitchFamily="66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8D72268-5188-BC80-C7CC-3D2CAFCA7821}"/>
              </a:ext>
            </a:extLst>
          </p:cNvPr>
          <p:cNvSpPr txBox="1"/>
          <p:nvPr/>
        </p:nvSpPr>
        <p:spPr>
          <a:xfrm>
            <a:off x="2058672" y="4393398"/>
            <a:ext cx="2859589" cy="370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u="sng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7E5F4"/>
                </a:highlight>
                <a:latin typeface="Dreaming Outloud Pro" panose="03050502040302030504" pitchFamily="66" charset="0"/>
                <a:cs typeface="Dreaming Outloud Pro" panose="03050502040302030504" pitchFamily="66" charset="0"/>
              </a:rPr>
              <a:t>Eat, drink and be merry!</a:t>
            </a:r>
            <a:endParaRPr lang="ko-KR" altLang="en-US" dirty="0"/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D00951C0-B6DF-A55C-4DE7-4FB7E8169A48}"/>
              </a:ext>
            </a:extLst>
          </p:cNvPr>
          <p:cNvGrpSpPr/>
          <p:nvPr/>
        </p:nvGrpSpPr>
        <p:grpSpPr>
          <a:xfrm>
            <a:off x="6333467" y="6098110"/>
            <a:ext cx="618765" cy="586455"/>
            <a:chOff x="6940742" y="3559933"/>
            <a:chExt cx="501361" cy="487003"/>
          </a:xfrm>
        </p:grpSpPr>
        <p:sp>
          <p:nvSpPr>
            <p:cNvPr id="41" name="Oval 80">
              <a:extLst>
                <a:ext uri="{FF2B5EF4-FFF2-40B4-BE49-F238E27FC236}">
                  <a16:creationId xmlns:a16="http://schemas.microsoft.com/office/drawing/2014/main" id="{58A181AF-C272-4D27-D952-AA0B83ED4D8E}"/>
                </a:ext>
              </a:extLst>
            </p:cNvPr>
            <p:cNvSpPr/>
            <p:nvPr/>
          </p:nvSpPr>
          <p:spPr>
            <a:xfrm>
              <a:off x="6940742" y="3559933"/>
              <a:ext cx="501361" cy="487003"/>
            </a:xfrm>
            <a:prstGeom prst="ellipse">
              <a:avLst/>
            </a:prstGeom>
            <a:solidFill>
              <a:srgbClr val="7B1F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  <p:sp>
          <p:nvSpPr>
            <p:cNvPr id="42" name="Rectangle 44">
              <a:extLst>
                <a:ext uri="{FF2B5EF4-FFF2-40B4-BE49-F238E27FC236}">
                  <a16:creationId xmlns:a16="http://schemas.microsoft.com/office/drawing/2014/main" id="{C5611DDB-D167-7A9F-053A-221173B2063B}"/>
                </a:ext>
              </a:extLst>
            </p:cNvPr>
            <p:cNvSpPr/>
            <p:nvPr/>
          </p:nvSpPr>
          <p:spPr>
            <a:xfrm>
              <a:off x="7045181" y="3647134"/>
              <a:ext cx="288346" cy="306700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08</a:t>
              </a:r>
            </a:p>
          </p:txBody>
        </p:sp>
      </p:grpSp>
      <p:sp>
        <p:nvSpPr>
          <p:cNvPr id="43" name="TextBox 49">
            <a:extLst>
              <a:ext uri="{FF2B5EF4-FFF2-40B4-BE49-F238E27FC236}">
                <a16:creationId xmlns:a16="http://schemas.microsoft.com/office/drawing/2014/main" id="{9133FF5B-78CE-AA70-9E63-AA98FA148FB5}"/>
              </a:ext>
            </a:extLst>
          </p:cNvPr>
          <p:cNvSpPr txBox="1"/>
          <p:nvPr/>
        </p:nvSpPr>
        <p:spPr>
          <a:xfrm>
            <a:off x="7086108" y="6124136"/>
            <a:ext cx="33890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b="1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프로젝트 시연</a:t>
            </a:r>
            <a:r>
              <a:rPr lang="en-US" altLang="ko-KR" sz="2400" b="1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&amp;</a:t>
            </a:r>
            <a:r>
              <a:rPr lang="ko-KR" altLang="en-US" sz="2400" b="1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개선사항</a:t>
            </a:r>
          </a:p>
        </p:txBody>
      </p:sp>
    </p:spTree>
    <p:extLst>
      <p:ext uri="{BB962C8B-B14F-4D97-AF65-F5344CB8AC3E}">
        <p14:creationId xmlns:p14="http://schemas.microsoft.com/office/powerpoint/2010/main" val="70274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3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64A467-23BF-3FE4-C834-AEB193871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640" y="131481"/>
            <a:ext cx="5884271" cy="1600200"/>
          </a:xfrm>
        </p:spPr>
        <p:txBody>
          <a:bodyPr/>
          <a:lstStyle/>
          <a:p>
            <a:r>
              <a:rPr lang="ko-KR" altLang="en-US" b="1" dirty="0"/>
              <a:t>화면구성 </a:t>
            </a:r>
            <a:r>
              <a:rPr lang="en-US" altLang="ko-KR" b="1" dirty="0"/>
              <a:t>– </a:t>
            </a:r>
            <a:r>
              <a:rPr lang="ko-KR" altLang="en-US" b="1" dirty="0"/>
              <a:t>회원가입페이지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562213F6-1DE5-0C98-6B5F-C564F2DD9C2D}"/>
              </a:ext>
            </a:extLst>
          </p:cNvPr>
          <p:cNvGrpSpPr/>
          <p:nvPr/>
        </p:nvGrpSpPr>
        <p:grpSpPr>
          <a:xfrm>
            <a:off x="172544" y="491917"/>
            <a:ext cx="618765" cy="586456"/>
            <a:chOff x="6935086" y="2927926"/>
            <a:chExt cx="501361" cy="487004"/>
          </a:xfrm>
        </p:grpSpPr>
        <p:sp>
          <p:nvSpPr>
            <p:cNvPr id="11" name="Oval 89">
              <a:extLst>
                <a:ext uri="{FF2B5EF4-FFF2-40B4-BE49-F238E27FC236}">
                  <a16:creationId xmlns:a16="http://schemas.microsoft.com/office/drawing/2014/main" id="{16757CD5-D260-761D-95AB-E999B793DBA1}"/>
                </a:ext>
              </a:extLst>
            </p:cNvPr>
            <p:cNvSpPr/>
            <p:nvPr/>
          </p:nvSpPr>
          <p:spPr>
            <a:xfrm>
              <a:off x="6935086" y="2927926"/>
              <a:ext cx="501361" cy="487004"/>
            </a:xfrm>
            <a:prstGeom prst="ellipse">
              <a:avLst/>
            </a:prstGeom>
            <a:solidFill>
              <a:srgbClr val="BF56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accent4">
                    <a:lumMod val="50000"/>
                  </a:schemeClr>
                </a:solidFill>
                <a:latin typeface="FontAwesome" pitchFamily="2" charset="0"/>
              </a:endParaRPr>
            </a:p>
          </p:txBody>
        </p:sp>
        <p:sp>
          <p:nvSpPr>
            <p:cNvPr id="12" name="Rectangle 43">
              <a:extLst>
                <a:ext uri="{FF2B5EF4-FFF2-40B4-BE49-F238E27FC236}">
                  <a16:creationId xmlns:a16="http://schemas.microsoft.com/office/drawing/2014/main" id="{F0ADD570-9E53-CD27-AF27-D3FF13DFC010}"/>
                </a:ext>
              </a:extLst>
            </p:cNvPr>
            <p:cNvSpPr/>
            <p:nvPr/>
          </p:nvSpPr>
          <p:spPr>
            <a:xfrm>
              <a:off x="7006004" y="3021336"/>
              <a:ext cx="355868" cy="369332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03</a:t>
              </a:r>
            </a:p>
          </p:txBody>
        </p:sp>
      </p:grpSp>
      <p:sp>
        <p:nvSpPr>
          <p:cNvPr id="18" name="슬라이드 번호 개체 틀 14">
            <a:extLst>
              <a:ext uri="{FF2B5EF4-FFF2-40B4-BE49-F238E27FC236}">
                <a16:creationId xmlns:a16="http://schemas.microsoft.com/office/drawing/2014/main" id="{5BAB65FD-8C0A-26D9-8038-7D25B6F72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352800" y="6492875"/>
            <a:ext cx="2743200" cy="365125"/>
          </a:xfrm>
        </p:spPr>
        <p:txBody>
          <a:bodyPr/>
          <a:lstStyle/>
          <a:p>
            <a:fld id="{AEB16A5A-D96E-442B-96D8-B37865DA61E2}" type="slidenum">
              <a:rPr lang="ko-KR" altLang="en-US" smtClean="0"/>
              <a:t>20</a:t>
            </a:fld>
            <a:endParaRPr lang="ko-KR" alt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20E2C38-6EB6-3C6C-B34A-D1613EC74BE6}"/>
              </a:ext>
            </a:extLst>
          </p:cNvPr>
          <p:cNvGrpSpPr/>
          <p:nvPr/>
        </p:nvGrpSpPr>
        <p:grpSpPr>
          <a:xfrm>
            <a:off x="170287" y="491917"/>
            <a:ext cx="618765" cy="586456"/>
            <a:chOff x="6940742" y="2295914"/>
            <a:chExt cx="501361" cy="487004"/>
          </a:xfrm>
        </p:grpSpPr>
        <p:sp>
          <p:nvSpPr>
            <p:cNvPr id="5" name="Oval 77">
              <a:extLst>
                <a:ext uri="{FF2B5EF4-FFF2-40B4-BE49-F238E27FC236}">
                  <a16:creationId xmlns:a16="http://schemas.microsoft.com/office/drawing/2014/main" id="{66D4AC22-3736-5332-3350-DC9C178B5B77}"/>
                </a:ext>
              </a:extLst>
            </p:cNvPr>
            <p:cNvSpPr/>
            <p:nvPr/>
          </p:nvSpPr>
          <p:spPr>
            <a:xfrm>
              <a:off x="6940742" y="2295914"/>
              <a:ext cx="501361" cy="487004"/>
            </a:xfrm>
            <a:prstGeom prst="ellipse">
              <a:avLst/>
            </a:prstGeom>
            <a:solidFill>
              <a:srgbClr val="DF53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accent3">
                    <a:lumMod val="50000"/>
                  </a:schemeClr>
                </a:solidFill>
              </a:endParaRPr>
            </a:p>
          </p:txBody>
        </p:sp>
        <p:sp>
          <p:nvSpPr>
            <p:cNvPr id="6" name="Rectangle 42">
              <a:extLst>
                <a:ext uri="{FF2B5EF4-FFF2-40B4-BE49-F238E27FC236}">
                  <a16:creationId xmlns:a16="http://schemas.microsoft.com/office/drawing/2014/main" id="{C7FB1915-AE1C-1380-1218-005EEAB7E6ED}"/>
                </a:ext>
              </a:extLst>
            </p:cNvPr>
            <p:cNvSpPr/>
            <p:nvPr/>
          </p:nvSpPr>
          <p:spPr>
            <a:xfrm>
              <a:off x="7006799" y="2383263"/>
              <a:ext cx="355868" cy="369332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05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285C90F2-7659-6A48-CF85-B376B733F075}"/>
              </a:ext>
            </a:extLst>
          </p:cNvPr>
          <p:cNvGrpSpPr/>
          <p:nvPr/>
        </p:nvGrpSpPr>
        <p:grpSpPr>
          <a:xfrm>
            <a:off x="170287" y="491917"/>
            <a:ext cx="618765" cy="586457"/>
            <a:chOff x="6940742" y="2927923"/>
            <a:chExt cx="501361" cy="487004"/>
          </a:xfrm>
        </p:grpSpPr>
        <p:sp>
          <p:nvSpPr>
            <p:cNvPr id="13" name="Oval 89">
              <a:extLst>
                <a:ext uri="{FF2B5EF4-FFF2-40B4-BE49-F238E27FC236}">
                  <a16:creationId xmlns:a16="http://schemas.microsoft.com/office/drawing/2014/main" id="{A9378F8A-A112-1D70-0730-F30E79DF37DD}"/>
                </a:ext>
              </a:extLst>
            </p:cNvPr>
            <p:cNvSpPr/>
            <p:nvPr/>
          </p:nvSpPr>
          <p:spPr>
            <a:xfrm>
              <a:off x="6940742" y="2927923"/>
              <a:ext cx="501361" cy="487004"/>
            </a:xfrm>
            <a:prstGeom prst="ellipse">
              <a:avLst/>
            </a:prstGeom>
            <a:solidFill>
              <a:srgbClr val="B846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accent4">
                    <a:lumMod val="50000"/>
                  </a:schemeClr>
                </a:solidFill>
                <a:latin typeface="FontAwesome" pitchFamily="2" charset="0"/>
              </a:endParaRPr>
            </a:p>
          </p:txBody>
        </p:sp>
        <p:sp>
          <p:nvSpPr>
            <p:cNvPr id="14" name="Rectangle 43">
              <a:extLst>
                <a:ext uri="{FF2B5EF4-FFF2-40B4-BE49-F238E27FC236}">
                  <a16:creationId xmlns:a16="http://schemas.microsoft.com/office/drawing/2014/main" id="{99B79586-CABE-715D-8D73-E8F706841977}"/>
                </a:ext>
              </a:extLst>
            </p:cNvPr>
            <p:cNvSpPr/>
            <p:nvPr/>
          </p:nvSpPr>
          <p:spPr>
            <a:xfrm>
              <a:off x="7013489" y="3017591"/>
              <a:ext cx="355868" cy="369332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06</a:t>
              </a: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5D14031C-9B2D-E519-300A-D8067203640F}"/>
              </a:ext>
            </a:extLst>
          </p:cNvPr>
          <p:cNvGrpSpPr/>
          <p:nvPr/>
        </p:nvGrpSpPr>
        <p:grpSpPr>
          <a:xfrm>
            <a:off x="177267" y="490621"/>
            <a:ext cx="618765" cy="586455"/>
            <a:chOff x="6940742" y="3559933"/>
            <a:chExt cx="501361" cy="487003"/>
          </a:xfrm>
        </p:grpSpPr>
        <p:sp>
          <p:nvSpPr>
            <p:cNvPr id="7" name="Oval 80">
              <a:extLst>
                <a:ext uri="{FF2B5EF4-FFF2-40B4-BE49-F238E27FC236}">
                  <a16:creationId xmlns:a16="http://schemas.microsoft.com/office/drawing/2014/main" id="{E3288364-5A7C-EAC3-DD20-E8BCC628B05D}"/>
                </a:ext>
              </a:extLst>
            </p:cNvPr>
            <p:cNvSpPr/>
            <p:nvPr/>
          </p:nvSpPr>
          <p:spPr>
            <a:xfrm>
              <a:off x="6940742" y="3559933"/>
              <a:ext cx="501361" cy="487003"/>
            </a:xfrm>
            <a:prstGeom prst="ellipse">
              <a:avLst/>
            </a:prstGeom>
            <a:solidFill>
              <a:srgbClr val="A62A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  <p:sp>
          <p:nvSpPr>
            <p:cNvPr id="9" name="Rectangle 44">
              <a:extLst>
                <a:ext uri="{FF2B5EF4-FFF2-40B4-BE49-F238E27FC236}">
                  <a16:creationId xmlns:a16="http://schemas.microsoft.com/office/drawing/2014/main" id="{194F4CC3-E06A-71A8-66D1-A8B9752217DB}"/>
                </a:ext>
              </a:extLst>
            </p:cNvPr>
            <p:cNvSpPr/>
            <p:nvPr/>
          </p:nvSpPr>
          <p:spPr>
            <a:xfrm>
              <a:off x="7011420" y="3647134"/>
              <a:ext cx="355868" cy="369332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07</a:t>
              </a:r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8C6B984A-B0DD-3173-2EFF-02B4400DD4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357" y="1731681"/>
            <a:ext cx="4825102" cy="225869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92E0EC8-4C8F-EB9A-FB30-056448B64B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7486" y="1731681"/>
            <a:ext cx="3135408" cy="4315441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8B8751F3-7148-06CF-8354-3A20DB167B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7487" y="5918476"/>
            <a:ext cx="3135407" cy="480421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305CDA10-63EB-9159-AFDA-56E09A4BC7A4}"/>
              </a:ext>
            </a:extLst>
          </p:cNvPr>
          <p:cNvSpPr/>
          <p:nvPr/>
        </p:nvSpPr>
        <p:spPr>
          <a:xfrm>
            <a:off x="4942390" y="1684116"/>
            <a:ext cx="312516" cy="167833"/>
          </a:xfrm>
          <a:prstGeom prst="rect">
            <a:avLst/>
          </a:prstGeom>
          <a:noFill/>
          <a:ln>
            <a:solidFill>
              <a:srgbClr val="9F0277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8A65D8BD-7CEC-F4C1-D7AF-2CD35B76F4D6}"/>
              </a:ext>
            </a:extLst>
          </p:cNvPr>
          <p:cNvCxnSpPr>
            <a:cxnSpLocks/>
          </p:cNvCxnSpPr>
          <p:nvPr/>
        </p:nvCxnSpPr>
        <p:spPr>
          <a:xfrm>
            <a:off x="5254906" y="1851949"/>
            <a:ext cx="1442580" cy="671332"/>
          </a:xfrm>
          <a:prstGeom prst="bentConnector3">
            <a:avLst>
              <a:gd name="adj1" fmla="val 57221"/>
            </a:avLst>
          </a:prstGeom>
          <a:ln>
            <a:solidFill>
              <a:srgbClr val="9F027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A9B996E-9CD1-D15F-F72F-0E4CB112CBCF}"/>
              </a:ext>
            </a:extLst>
          </p:cNvPr>
          <p:cNvSpPr/>
          <p:nvPr/>
        </p:nvSpPr>
        <p:spPr>
          <a:xfrm>
            <a:off x="7662441" y="6047122"/>
            <a:ext cx="1174830" cy="351775"/>
          </a:xfrm>
          <a:prstGeom prst="rect">
            <a:avLst/>
          </a:prstGeom>
          <a:noFill/>
          <a:ln>
            <a:solidFill>
              <a:srgbClr val="9F0277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9459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3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64A467-23BF-3FE4-C834-AEB193871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640" y="131481"/>
            <a:ext cx="5884271" cy="1600200"/>
          </a:xfrm>
        </p:spPr>
        <p:txBody>
          <a:bodyPr/>
          <a:lstStyle/>
          <a:p>
            <a:r>
              <a:rPr lang="ko-KR" altLang="en-US" b="1" dirty="0"/>
              <a:t>화면구성 </a:t>
            </a:r>
            <a:r>
              <a:rPr lang="en-US" altLang="ko-KR" b="1" dirty="0"/>
              <a:t>– </a:t>
            </a:r>
            <a:r>
              <a:rPr lang="ko-KR" altLang="en-US" b="1" dirty="0"/>
              <a:t>로그인페이지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562213F6-1DE5-0C98-6B5F-C564F2DD9C2D}"/>
              </a:ext>
            </a:extLst>
          </p:cNvPr>
          <p:cNvGrpSpPr/>
          <p:nvPr/>
        </p:nvGrpSpPr>
        <p:grpSpPr>
          <a:xfrm>
            <a:off x="172544" y="491917"/>
            <a:ext cx="618765" cy="586456"/>
            <a:chOff x="6935086" y="2927926"/>
            <a:chExt cx="501361" cy="487004"/>
          </a:xfrm>
        </p:grpSpPr>
        <p:sp>
          <p:nvSpPr>
            <p:cNvPr id="11" name="Oval 89">
              <a:extLst>
                <a:ext uri="{FF2B5EF4-FFF2-40B4-BE49-F238E27FC236}">
                  <a16:creationId xmlns:a16="http://schemas.microsoft.com/office/drawing/2014/main" id="{16757CD5-D260-761D-95AB-E999B793DBA1}"/>
                </a:ext>
              </a:extLst>
            </p:cNvPr>
            <p:cNvSpPr/>
            <p:nvPr/>
          </p:nvSpPr>
          <p:spPr>
            <a:xfrm>
              <a:off x="6935086" y="2927926"/>
              <a:ext cx="501361" cy="487004"/>
            </a:xfrm>
            <a:prstGeom prst="ellipse">
              <a:avLst/>
            </a:prstGeom>
            <a:solidFill>
              <a:srgbClr val="BF56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accent4">
                    <a:lumMod val="50000"/>
                  </a:schemeClr>
                </a:solidFill>
                <a:latin typeface="FontAwesome" pitchFamily="2" charset="0"/>
              </a:endParaRPr>
            </a:p>
          </p:txBody>
        </p:sp>
        <p:sp>
          <p:nvSpPr>
            <p:cNvPr id="12" name="Rectangle 43">
              <a:extLst>
                <a:ext uri="{FF2B5EF4-FFF2-40B4-BE49-F238E27FC236}">
                  <a16:creationId xmlns:a16="http://schemas.microsoft.com/office/drawing/2014/main" id="{F0ADD570-9E53-CD27-AF27-D3FF13DFC010}"/>
                </a:ext>
              </a:extLst>
            </p:cNvPr>
            <p:cNvSpPr/>
            <p:nvPr/>
          </p:nvSpPr>
          <p:spPr>
            <a:xfrm>
              <a:off x="7006004" y="3021336"/>
              <a:ext cx="355868" cy="369332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03</a:t>
              </a:r>
            </a:p>
          </p:txBody>
        </p:sp>
      </p:grpSp>
      <p:sp>
        <p:nvSpPr>
          <p:cNvPr id="18" name="슬라이드 번호 개체 틀 14">
            <a:extLst>
              <a:ext uri="{FF2B5EF4-FFF2-40B4-BE49-F238E27FC236}">
                <a16:creationId xmlns:a16="http://schemas.microsoft.com/office/drawing/2014/main" id="{5BAB65FD-8C0A-26D9-8038-7D25B6F72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352800" y="6492875"/>
            <a:ext cx="2743200" cy="365125"/>
          </a:xfrm>
        </p:spPr>
        <p:txBody>
          <a:bodyPr/>
          <a:lstStyle/>
          <a:p>
            <a:fld id="{AEB16A5A-D96E-442B-96D8-B37865DA61E2}" type="slidenum">
              <a:rPr lang="ko-KR" altLang="en-US" smtClean="0"/>
              <a:t>21</a:t>
            </a:fld>
            <a:endParaRPr lang="ko-KR" alt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20E2C38-6EB6-3C6C-B34A-D1613EC74BE6}"/>
              </a:ext>
            </a:extLst>
          </p:cNvPr>
          <p:cNvGrpSpPr/>
          <p:nvPr/>
        </p:nvGrpSpPr>
        <p:grpSpPr>
          <a:xfrm>
            <a:off x="170287" y="491917"/>
            <a:ext cx="618765" cy="586456"/>
            <a:chOff x="6940742" y="2295914"/>
            <a:chExt cx="501361" cy="487004"/>
          </a:xfrm>
        </p:grpSpPr>
        <p:sp>
          <p:nvSpPr>
            <p:cNvPr id="5" name="Oval 77">
              <a:extLst>
                <a:ext uri="{FF2B5EF4-FFF2-40B4-BE49-F238E27FC236}">
                  <a16:creationId xmlns:a16="http://schemas.microsoft.com/office/drawing/2014/main" id="{66D4AC22-3736-5332-3350-DC9C178B5B77}"/>
                </a:ext>
              </a:extLst>
            </p:cNvPr>
            <p:cNvSpPr/>
            <p:nvPr/>
          </p:nvSpPr>
          <p:spPr>
            <a:xfrm>
              <a:off x="6940742" y="2295914"/>
              <a:ext cx="501361" cy="487004"/>
            </a:xfrm>
            <a:prstGeom prst="ellipse">
              <a:avLst/>
            </a:prstGeom>
            <a:solidFill>
              <a:srgbClr val="DF53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accent3">
                    <a:lumMod val="50000"/>
                  </a:schemeClr>
                </a:solidFill>
              </a:endParaRPr>
            </a:p>
          </p:txBody>
        </p:sp>
        <p:sp>
          <p:nvSpPr>
            <p:cNvPr id="6" name="Rectangle 42">
              <a:extLst>
                <a:ext uri="{FF2B5EF4-FFF2-40B4-BE49-F238E27FC236}">
                  <a16:creationId xmlns:a16="http://schemas.microsoft.com/office/drawing/2014/main" id="{C7FB1915-AE1C-1380-1218-005EEAB7E6ED}"/>
                </a:ext>
              </a:extLst>
            </p:cNvPr>
            <p:cNvSpPr/>
            <p:nvPr/>
          </p:nvSpPr>
          <p:spPr>
            <a:xfrm>
              <a:off x="7006799" y="2383263"/>
              <a:ext cx="355868" cy="369332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05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285C90F2-7659-6A48-CF85-B376B733F075}"/>
              </a:ext>
            </a:extLst>
          </p:cNvPr>
          <p:cNvGrpSpPr/>
          <p:nvPr/>
        </p:nvGrpSpPr>
        <p:grpSpPr>
          <a:xfrm>
            <a:off x="170287" y="491917"/>
            <a:ext cx="618765" cy="586457"/>
            <a:chOff x="6940742" y="2927923"/>
            <a:chExt cx="501361" cy="487004"/>
          </a:xfrm>
        </p:grpSpPr>
        <p:sp>
          <p:nvSpPr>
            <p:cNvPr id="13" name="Oval 89">
              <a:extLst>
                <a:ext uri="{FF2B5EF4-FFF2-40B4-BE49-F238E27FC236}">
                  <a16:creationId xmlns:a16="http://schemas.microsoft.com/office/drawing/2014/main" id="{A9378F8A-A112-1D70-0730-F30E79DF37DD}"/>
                </a:ext>
              </a:extLst>
            </p:cNvPr>
            <p:cNvSpPr/>
            <p:nvPr/>
          </p:nvSpPr>
          <p:spPr>
            <a:xfrm>
              <a:off x="6940742" y="2927923"/>
              <a:ext cx="501361" cy="487004"/>
            </a:xfrm>
            <a:prstGeom prst="ellipse">
              <a:avLst/>
            </a:prstGeom>
            <a:solidFill>
              <a:srgbClr val="B846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accent4">
                    <a:lumMod val="50000"/>
                  </a:schemeClr>
                </a:solidFill>
                <a:latin typeface="FontAwesome" pitchFamily="2" charset="0"/>
              </a:endParaRPr>
            </a:p>
          </p:txBody>
        </p:sp>
        <p:sp>
          <p:nvSpPr>
            <p:cNvPr id="14" name="Rectangle 43">
              <a:extLst>
                <a:ext uri="{FF2B5EF4-FFF2-40B4-BE49-F238E27FC236}">
                  <a16:creationId xmlns:a16="http://schemas.microsoft.com/office/drawing/2014/main" id="{99B79586-CABE-715D-8D73-E8F706841977}"/>
                </a:ext>
              </a:extLst>
            </p:cNvPr>
            <p:cNvSpPr/>
            <p:nvPr/>
          </p:nvSpPr>
          <p:spPr>
            <a:xfrm>
              <a:off x="7013489" y="3017591"/>
              <a:ext cx="355868" cy="369332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06</a:t>
              </a: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5D14031C-9B2D-E519-300A-D8067203640F}"/>
              </a:ext>
            </a:extLst>
          </p:cNvPr>
          <p:cNvGrpSpPr/>
          <p:nvPr/>
        </p:nvGrpSpPr>
        <p:grpSpPr>
          <a:xfrm>
            <a:off x="177267" y="490621"/>
            <a:ext cx="618765" cy="586455"/>
            <a:chOff x="6940742" y="3559933"/>
            <a:chExt cx="501361" cy="487003"/>
          </a:xfrm>
        </p:grpSpPr>
        <p:sp>
          <p:nvSpPr>
            <p:cNvPr id="7" name="Oval 80">
              <a:extLst>
                <a:ext uri="{FF2B5EF4-FFF2-40B4-BE49-F238E27FC236}">
                  <a16:creationId xmlns:a16="http://schemas.microsoft.com/office/drawing/2014/main" id="{E3288364-5A7C-EAC3-DD20-E8BCC628B05D}"/>
                </a:ext>
              </a:extLst>
            </p:cNvPr>
            <p:cNvSpPr/>
            <p:nvPr/>
          </p:nvSpPr>
          <p:spPr>
            <a:xfrm>
              <a:off x="6940742" y="3559933"/>
              <a:ext cx="501361" cy="487003"/>
            </a:xfrm>
            <a:prstGeom prst="ellipse">
              <a:avLst/>
            </a:prstGeom>
            <a:solidFill>
              <a:srgbClr val="A62A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  <p:sp>
          <p:nvSpPr>
            <p:cNvPr id="9" name="Rectangle 44">
              <a:extLst>
                <a:ext uri="{FF2B5EF4-FFF2-40B4-BE49-F238E27FC236}">
                  <a16:creationId xmlns:a16="http://schemas.microsoft.com/office/drawing/2014/main" id="{194F4CC3-E06A-71A8-66D1-A8B9752217DB}"/>
                </a:ext>
              </a:extLst>
            </p:cNvPr>
            <p:cNvSpPr/>
            <p:nvPr/>
          </p:nvSpPr>
          <p:spPr>
            <a:xfrm>
              <a:off x="7011420" y="3647134"/>
              <a:ext cx="355868" cy="369332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07</a:t>
              </a:r>
            </a:p>
          </p:txBody>
        </p:sp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6FDF3DAE-9700-CE89-D49B-A0BE133463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069" y="2126531"/>
            <a:ext cx="4106864" cy="3683819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A44A063A-4636-3C33-32A3-DC38ED50D3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5055" y="783848"/>
            <a:ext cx="3311471" cy="2878342"/>
          </a:xfrm>
          <a:prstGeom prst="rect">
            <a:avLst/>
          </a:prstGeom>
        </p:spPr>
      </p:pic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9334F419-B744-982C-EAD8-4DC0051928A8}"/>
              </a:ext>
            </a:extLst>
          </p:cNvPr>
          <p:cNvCxnSpPr>
            <a:cxnSpLocks/>
          </p:cNvCxnSpPr>
          <p:nvPr/>
        </p:nvCxnSpPr>
        <p:spPr>
          <a:xfrm flipV="1">
            <a:off x="4366933" y="2359742"/>
            <a:ext cx="1968974" cy="662135"/>
          </a:xfrm>
          <a:prstGeom prst="bentConnector3">
            <a:avLst/>
          </a:prstGeom>
          <a:ln>
            <a:solidFill>
              <a:srgbClr val="9F027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연결선: 꺾임 24">
            <a:extLst>
              <a:ext uri="{FF2B5EF4-FFF2-40B4-BE49-F238E27FC236}">
                <a16:creationId xmlns:a16="http://schemas.microsoft.com/office/drawing/2014/main" id="{7F8A3FFB-C859-2CB9-C046-D3DEE99FAD19}"/>
              </a:ext>
            </a:extLst>
          </p:cNvPr>
          <p:cNvCxnSpPr>
            <a:cxnSpLocks/>
          </p:cNvCxnSpPr>
          <p:nvPr/>
        </p:nvCxnSpPr>
        <p:spPr>
          <a:xfrm>
            <a:off x="4366933" y="4600935"/>
            <a:ext cx="1968974" cy="601744"/>
          </a:xfrm>
          <a:prstGeom prst="bentConnector3">
            <a:avLst/>
          </a:prstGeom>
          <a:ln>
            <a:solidFill>
              <a:srgbClr val="9F027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그림 26">
            <a:extLst>
              <a:ext uri="{FF2B5EF4-FFF2-40B4-BE49-F238E27FC236}">
                <a16:creationId xmlns:a16="http://schemas.microsoft.com/office/drawing/2014/main" id="{8B4DA8CD-8279-AB61-8D5E-7983543EFA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9049" y="4585768"/>
            <a:ext cx="5530607" cy="1224582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151F0548-8CF2-6F85-2C02-D017A8FDE90B}"/>
              </a:ext>
            </a:extLst>
          </p:cNvPr>
          <p:cNvSpPr txBox="1"/>
          <p:nvPr/>
        </p:nvSpPr>
        <p:spPr>
          <a:xfrm>
            <a:off x="4505165" y="2506143"/>
            <a:ext cx="774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C000"/>
                </a:solidFill>
                <a:highlight>
                  <a:srgbClr val="800000"/>
                </a:highlight>
              </a:rPr>
              <a:t>error</a:t>
            </a:r>
            <a:endParaRPr lang="ko-KR" altLang="en-US" b="1" dirty="0">
              <a:solidFill>
                <a:srgbClr val="FFC000"/>
              </a:solidFill>
              <a:highlight>
                <a:srgbClr val="800000"/>
              </a:highlight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B8B891B-9AFA-72CE-CE0D-EBB8F8EC634F}"/>
              </a:ext>
            </a:extLst>
          </p:cNvPr>
          <p:cNvSpPr txBox="1"/>
          <p:nvPr/>
        </p:nvSpPr>
        <p:spPr>
          <a:xfrm>
            <a:off x="4366933" y="4717141"/>
            <a:ext cx="1036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B0F0"/>
                </a:solidFill>
                <a:highlight>
                  <a:srgbClr val="800000"/>
                </a:highlight>
              </a:rPr>
              <a:t>success</a:t>
            </a:r>
            <a:endParaRPr lang="ko-KR" altLang="en-US" b="1" dirty="0">
              <a:solidFill>
                <a:srgbClr val="00B0F0"/>
              </a:solidFill>
              <a:highlight>
                <a:srgbClr val="800000"/>
              </a:highlight>
            </a:endParaRP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028CF32A-30E1-20D1-F606-1FD69A7A2B5A}"/>
              </a:ext>
            </a:extLst>
          </p:cNvPr>
          <p:cNvSpPr/>
          <p:nvPr/>
        </p:nvSpPr>
        <p:spPr>
          <a:xfrm>
            <a:off x="7020046" y="4531489"/>
            <a:ext cx="1724627" cy="243068"/>
          </a:xfrm>
          <a:prstGeom prst="roundRect">
            <a:avLst/>
          </a:prstGeom>
          <a:noFill/>
          <a:ln>
            <a:solidFill>
              <a:srgbClr val="00B0F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EBE69431-1680-1C80-5615-DD92195D36C0}"/>
              </a:ext>
            </a:extLst>
          </p:cNvPr>
          <p:cNvSpPr/>
          <p:nvPr/>
        </p:nvSpPr>
        <p:spPr>
          <a:xfrm>
            <a:off x="6788552" y="1388962"/>
            <a:ext cx="1539433" cy="202557"/>
          </a:xfrm>
          <a:prstGeom prst="roundRect">
            <a:avLst/>
          </a:prstGeom>
          <a:noFill/>
          <a:ln>
            <a:solidFill>
              <a:srgbClr val="FFC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D5E7569-841C-D87F-26B8-C7A395A4475E}"/>
              </a:ext>
            </a:extLst>
          </p:cNvPr>
          <p:cNvSpPr/>
          <p:nvPr/>
        </p:nvSpPr>
        <p:spPr>
          <a:xfrm>
            <a:off x="520861" y="4132161"/>
            <a:ext cx="3483980" cy="538223"/>
          </a:xfrm>
          <a:prstGeom prst="rect">
            <a:avLst/>
          </a:prstGeom>
          <a:noFill/>
          <a:ln>
            <a:solidFill>
              <a:srgbClr val="9F0277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0228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3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64A467-23BF-3FE4-C834-AEB193871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640" y="131481"/>
            <a:ext cx="5884271" cy="1600200"/>
          </a:xfrm>
        </p:spPr>
        <p:txBody>
          <a:bodyPr/>
          <a:lstStyle/>
          <a:p>
            <a:r>
              <a:rPr lang="ko-KR" altLang="en-US" b="1" dirty="0"/>
              <a:t>화면구성 </a:t>
            </a:r>
            <a:r>
              <a:rPr lang="en-US" altLang="ko-KR" b="1" dirty="0"/>
              <a:t>– </a:t>
            </a:r>
            <a:r>
              <a:rPr lang="ko-KR" altLang="en-US" b="1" dirty="0"/>
              <a:t>상품페이지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562213F6-1DE5-0C98-6B5F-C564F2DD9C2D}"/>
              </a:ext>
            </a:extLst>
          </p:cNvPr>
          <p:cNvGrpSpPr/>
          <p:nvPr/>
        </p:nvGrpSpPr>
        <p:grpSpPr>
          <a:xfrm>
            <a:off x="172544" y="491917"/>
            <a:ext cx="618765" cy="586456"/>
            <a:chOff x="6935086" y="2927926"/>
            <a:chExt cx="501361" cy="487004"/>
          </a:xfrm>
        </p:grpSpPr>
        <p:sp>
          <p:nvSpPr>
            <p:cNvPr id="11" name="Oval 89">
              <a:extLst>
                <a:ext uri="{FF2B5EF4-FFF2-40B4-BE49-F238E27FC236}">
                  <a16:creationId xmlns:a16="http://schemas.microsoft.com/office/drawing/2014/main" id="{16757CD5-D260-761D-95AB-E999B793DBA1}"/>
                </a:ext>
              </a:extLst>
            </p:cNvPr>
            <p:cNvSpPr/>
            <p:nvPr/>
          </p:nvSpPr>
          <p:spPr>
            <a:xfrm>
              <a:off x="6935086" y="2927926"/>
              <a:ext cx="501361" cy="487004"/>
            </a:xfrm>
            <a:prstGeom prst="ellipse">
              <a:avLst/>
            </a:prstGeom>
            <a:solidFill>
              <a:srgbClr val="BF56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accent4">
                    <a:lumMod val="50000"/>
                  </a:schemeClr>
                </a:solidFill>
                <a:latin typeface="FontAwesome" pitchFamily="2" charset="0"/>
              </a:endParaRPr>
            </a:p>
          </p:txBody>
        </p:sp>
        <p:sp>
          <p:nvSpPr>
            <p:cNvPr id="12" name="Rectangle 43">
              <a:extLst>
                <a:ext uri="{FF2B5EF4-FFF2-40B4-BE49-F238E27FC236}">
                  <a16:creationId xmlns:a16="http://schemas.microsoft.com/office/drawing/2014/main" id="{F0ADD570-9E53-CD27-AF27-D3FF13DFC010}"/>
                </a:ext>
              </a:extLst>
            </p:cNvPr>
            <p:cNvSpPr/>
            <p:nvPr/>
          </p:nvSpPr>
          <p:spPr>
            <a:xfrm>
              <a:off x="7006004" y="3021336"/>
              <a:ext cx="355868" cy="369332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03</a:t>
              </a:r>
            </a:p>
          </p:txBody>
        </p:sp>
      </p:grpSp>
      <p:sp>
        <p:nvSpPr>
          <p:cNvPr id="18" name="슬라이드 번호 개체 틀 14">
            <a:extLst>
              <a:ext uri="{FF2B5EF4-FFF2-40B4-BE49-F238E27FC236}">
                <a16:creationId xmlns:a16="http://schemas.microsoft.com/office/drawing/2014/main" id="{5BAB65FD-8C0A-26D9-8038-7D25B6F72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352800" y="6492875"/>
            <a:ext cx="2743200" cy="365125"/>
          </a:xfrm>
        </p:spPr>
        <p:txBody>
          <a:bodyPr/>
          <a:lstStyle/>
          <a:p>
            <a:fld id="{AEB16A5A-D96E-442B-96D8-B37865DA61E2}" type="slidenum">
              <a:rPr lang="ko-KR" altLang="en-US" smtClean="0"/>
              <a:t>22</a:t>
            </a:fld>
            <a:endParaRPr lang="ko-KR" alt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20E2C38-6EB6-3C6C-B34A-D1613EC74BE6}"/>
              </a:ext>
            </a:extLst>
          </p:cNvPr>
          <p:cNvGrpSpPr/>
          <p:nvPr/>
        </p:nvGrpSpPr>
        <p:grpSpPr>
          <a:xfrm>
            <a:off x="170287" y="491917"/>
            <a:ext cx="618765" cy="586456"/>
            <a:chOff x="6940742" y="2295914"/>
            <a:chExt cx="501361" cy="487004"/>
          </a:xfrm>
        </p:grpSpPr>
        <p:sp>
          <p:nvSpPr>
            <p:cNvPr id="5" name="Oval 77">
              <a:extLst>
                <a:ext uri="{FF2B5EF4-FFF2-40B4-BE49-F238E27FC236}">
                  <a16:creationId xmlns:a16="http://schemas.microsoft.com/office/drawing/2014/main" id="{66D4AC22-3736-5332-3350-DC9C178B5B77}"/>
                </a:ext>
              </a:extLst>
            </p:cNvPr>
            <p:cNvSpPr/>
            <p:nvPr/>
          </p:nvSpPr>
          <p:spPr>
            <a:xfrm>
              <a:off x="6940742" y="2295914"/>
              <a:ext cx="501361" cy="487004"/>
            </a:xfrm>
            <a:prstGeom prst="ellipse">
              <a:avLst/>
            </a:prstGeom>
            <a:solidFill>
              <a:srgbClr val="DF53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accent3">
                    <a:lumMod val="50000"/>
                  </a:schemeClr>
                </a:solidFill>
              </a:endParaRPr>
            </a:p>
          </p:txBody>
        </p:sp>
        <p:sp>
          <p:nvSpPr>
            <p:cNvPr id="6" name="Rectangle 42">
              <a:extLst>
                <a:ext uri="{FF2B5EF4-FFF2-40B4-BE49-F238E27FC236}">
                  <a16:creationId xmlns:a16="http://schemas.microsoft.com/office/drawing/2014/main" id="{C7FB1915-AE1C-1380-1218-005EEAB7E6ED}"/>
                </a:ext>
              </a:extLst>
            </p:cNvPr>
            <p:cNvSpPr/>
            <p:nvPr/>
          </p:nvSpPr>
          <p:spPr>
            <a:xfrm>
              <a:off x="7006799" y="2383263"/>
              <a:ext cx="355868" cy="369332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05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285C90F2-7659-6A48-CF85-B376B733F075}"/>
              </a:ext>
            </a:extLst>
          </p:cNvPr>
          <p:cNvGrpSpPr/>
          <p:nvPr/>
        </p:nvGrpSpPr>
        <p:grpSpPr>
          <a:xfrm>
            <a:off x="170287" y="491917"/>
            <a:ext cx="618765" cy="586457"/>
            <a:chOff x="6940742" y="2927923"/>
            <a:chExt cx="501361" cy="487004"/>
          </a:xfrm>
        </p:grpSpPr>
        <p:sp>
          <p:nvSpPr>
            <p:cNvPr id="13" name="Oval 89">
              <a:extLst>
                <a:ext uri="{FF2B5EF4-FFF2-40B4-BE49-F238E27FC236}">
                  <a16:creationId xmlns:a16="http://schemas.microsoft.com/office/drawing/2014/main" id="{A9378F8A-A112-1D70-0730-F30E79DF37DD}"/>
                </a:ext>
              </a:extLst>
            </p:cNvPr>
            <p:cNvSpPr/>
            <p:nvPr/>
          </p:nvSpPr>
          <p:spPr>
            <a:xfrm>
              <a:off x="6940742" y="2927923"/>
              <a:ext cx="501361" cy="487004"/>
            </a:xfrm>
            <a:prstGeom prst="ellipse">
              <a:avLst/>
            </a:prstGeom>
            <a:solidFill>
              <a:srgbClr val="B846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accent4">
                    <a:lumMod val="50000"/>
                  </a:schemeClr>
                </a:solidFill>
                <a:latin typeface="FontAwesome" pitchFamily="2" charset="0"/>
              </a:endParaRPr>
            </a:p>
          </p:txBody>
        </p:sp>
        <p:sp>
          <p:nvSpPr>
            <p:cNvPr id="14" name="Rectangle 43">
              <a:extLst>
                <a:ext uri="{FF2B5EF4-FFF2-40B4-BE49-F238E27FC236}">
                  <a16:creationId xmlns:a16="http://schemas.microsoft.com/office/drawing/2014/main" id="{99B79586-CABE-715D-8D73-E8F706841977}"/>
                </a:ext>
              </a:extLst>
            </p:cNvPr>
            <p:cNvSpPr/>
            <p:nvPr/>
          </p:nvSpPr>
          <p:spPr>
            <a:xfrm>
              <a:off x="7013489" y="3017591"/>
              <a:ext cx="355868" cy="369332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06</a:t>
              </a: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5D14031C-9B2D-E519-300A-D8067203640F}"/>
              </a:ext>
            </a:extLst>
          </p:cNvPr>
          <p:cNvGrpSpPr/>
          <p:nvPr/>
        </p:nvGrpSpPr>
        <p:grpSpPr>
          <a:xfrm>
            <a:off x="177267" y="490621"/>
            <a:ext cx="618765" cy="586455"/>
            <a:chOff x="6940742" y="3559933"/>
            <a:chExt cx="501361" cy="487003"/>
          </a:xfrm>
        </p:grpSpPr>
        <p:sp>
          <p:nvSpPr>
            <p:cNvPr id="7" name="Oval 80">
              <a:extLst>
                <a:ext uri="{FF2B5EF4-FFF2-40B4-BE49-F238E27FC236}">
                  <a16:creationId xmlns:a16="http://schemas.microsoft.com/office/drawing/2014/main" id="{E3288364-5A7C-EAC3-DD20-E8BCC628B05D}"/>
                </a:ext>
              </a:extLst>
            </p:cNvPr>
            <p:cNvSpPr/>
            <p:nvPr/>
          </p:nvSpPr>
          <p:spPr>
            <a:xfrm>
              <a:off x="6940742" y="3559933"/>
              <a:ext cx="501361" cy="487003"/>
            </a:xfrm>
            <a:prstGeom prst="ellipse">
              <a:avLst/>
            </a:prstGeom>
            <a:solidFill>
              <a:srgbClr val="A62A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  <p:sp>
          <p:nvSpPr>
            <p:cNvPr id="9" name="Rectangle 44">
              <a:extLst>
                <a:ext uri="{FF2B5EF4-FFF2-40B4-BE49-F238E27FC236}">
                  <a16:creationId xmlns:a16="http://schemas.microsoft.com/office/drawing/2014/main" id="{194F4CC3-E06A-71A8-66D1-A8B9752217DB}"/>
                </a:ext>
              </a:extLst>
            </p:cNvPr>
            <p:cNvSpPr/>
            <p:nvPr/>
          </p:nvSpPr>
          <p:spPr>
            <a:xfrm>
              <a:off x="7011420" y="3647134"/>
              <a:ext cx="355868" cy="369332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07</a:t>
              </a:r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F8C8620D-BBC4-47F6-177B-7C2FF6433A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8608" y="2890961"/>
            <a:ext cx="6040640" cy="3367714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17D4BB5C-87A3-8EEE-3133-49E0A77EB4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8608" y="1925369"/>
            <a:ext cx="6040639" cy="991771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48FD5221-3988-3370-4CBC-E79134179C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369" y="1945625"/>
            <a:ext cx="4838769" cy="3581176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9765E74F-60D6-20AB-CD0D-4BDFA2E0634F}"/>
              </a:ext>
            </a:extLst>
          </p:cNvPr>
          <p:cNvSpPr/>
          <p:nvPr/>
        </p:nvSpPr>
        <p:spPr>
          <a:xfrm>
            <a:off x="403761" y="3099460"/>
            <a:ext cx="534390" cy="213756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34356A1-78AB-65B6-7D80-779F18FB8386}"/>
              </a:ext>
            </a:extLst>
          </p:cNvPr>
          <p:cNvSpPr/>
          <p:nvPr/>
        </p:nvSpPr>
        <p:spPr>
          <a:xfrm>
            <a:off x="5462649" y="1899189"/>
            <a:ext cx="6305798" cy="991771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4CC51C01-207B-B1E4-EF80-CEFB8D38E2AC}"/>
              </a:ext>
            </a:extLst>
          </p:cNvPr>
          <p:cNvCxnSpPr>
            <a:cxnSpLocks/>
          </p:cNvCxnSpPr>
          <p:nvPr/>
        </p:nvCxnSpPr>
        <p:spPr>
          <a:xfrm flipV="1">
            <a:off x="944910" y="2531192"/>
            <a:ext cx="4524498" cy="771896"/>
          </a:xfrm>
          <a:prstGeom prst="bentConnector3">
            <a:avLst>
              <a:gd name="adj1" fmla="val 88058"/>
            </a:avLst>
          </a:prstGeom>
          <a:ln>
            <a:solidFill>
              <a:srgbClr val="9F027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9973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3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64A467-23BF-3FE4-C834-AEB193871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640" y="131481"/>
            <a:ext cx="5884271" cy="1600200"/>
          </a:xfrm>
        </p:spPr>
        <p:txBody>
          <a:bodyPr/>
          <a:lstStyle/>
          <a:p>
            <a:r>
              <a:rPr lang="ko-KR" altLang="en-US" b="1" dirty="0"/>
              <a:t>화면구성 </a:t>
            </a:r>
            <a:r>
              <a:rPr lang="en-US" altLang="ko-KR" b="1" dirty="0"/>
              <a:t>– </a:t>
            </a:r>
            <a:r>
              <a:rPr lang="ko-KR" altLang="en-US" b="1" dirty="0"/>
              <a:t>상품등록페이지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562213F6-1DE5-0C98-6B5F-C564F2DD9C2D}"/>
              </a:ext>
            </a:extLst>
          </p:cNvPr>
          <p:cNvGrpSpPr/>
          <p:nvPr/>
        </p:nvGrpSpPr>
        <p:grpSpPr>
          <a:xfrm>
            <a:off x="172544" y="491917"/>
            <a:ext cx="618765" cy="586456"/>
            <a:chOff x="6935086" y="2927926"/>
            <a:chExt cx="501361" cy="487004"/>
          </a:xfrm>
        </p:grpSpPr>
        <p:sp>
          <p:nvSpPr>
            <p:cNvPr id="11" name="Oval 89">
              <a:extLst>
                <a:ext uri="{FF2B5EF4-FFF2-40B4-BE49-F238E27FC236}">
                  <a16:creationId xmlns:a16="http://schemas.microsoft.com/office/drawing/2014/main" id="{16757CD5-D260-761D-95AB-E999B793DBA1}"/>
                </a:ext>
              </a:extLst>
            </p:cNvPr>
            <p:cNvSpPr/>
            <p:nvPr/>
          </p:nvSpPr>
          <p:spPr>
            <a:xfrm>
              <a:off x="6935086" y="2927926"/>
              <a:ext cx="501361" cy="487004"/>
            </a:xfrm>
            <a:prstGeom prst="ellipse">
              <a:avLst/>
            </a:prstGeom>
            <a:solidFill>
              <a:srgbClr val="BF56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accent4">
                    <a:lumMod val="50000"/>
                  </a:schemeClr>
                </a:solidFill>
                <a:latin typeface="FontAwesome" pitchFamily="2" charset="0"/>
              </a:endParaRPr>
            </a:p>
          </p:txBody>
        </p:sp>
        <p:sp>
          <p:nvSpPr>
            <p:cNvPr id="12" name="Rectangle 43">
              <a:extLst>
                <a:ext uri="{FF2B5EF4-FFF2-40B4-BE49-F238E27FC236}">
                  <a16:creationId xmlns:a16="http://schemas.microsoft.com/office/drawing/2014/main" id="{F0ADD570-9E53-CD27-AF27-D3FF13DFC010}"/>
                </a:ext>
              </a:extLst>
            </p:cNvPr>
            <p:cNvSpPr/>
            <p:nvPr/>
          </p:nvSpPr>
          <p:spPr>
            <a:xfrm>
              <a:off x="7006004" y="3021336"/>
              <a:ext cx="355868" cy="369332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03</a:t>
              </a:r>
            </a:p>
          </p:txBody>
        </p:sp>
      </p:grpSp>
      <p:sp>
        <p:nvSpPr>
          <p:cNvPr id="18" name="슬라이드 번호 개체 틀 14">
            <a:extLst>
              <a:ext uri="{FF2B5EF4-FFF2-40B4-BE49-F238E27FC236}">
                <a16:creationId xmlns:a16="http://schemas.microsoft.com/office/drawing/2014/main" id="{5BAB65FD-8C0A-26D9-8038-7D25B6F72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352800" y="6492875"/>
            <a:ext cx="2743200" cy="365125"/>
          </a:xfrm>
        </p:spPr>
        <p:txBody>
          <a:bodyPr/>
          <a:lstStyle/>
          <a:p>
            <a:fld id="{AEB16A5A-D96E-442B-96D8-B37865DA61E2}" type="slidenum">
              <a:rPr lang="ko-KR" altLang="en-US" smtClean="0"/>
              <a:t>23</a:t>
            </a:fld>
            <a:endParaRPr lang="ko-KR" alt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20E2C38-6EB6-3C6C-B34A-D1613EC74BE6}"/>
              </a:ext>
            </a:extLst>
          </p:cNvPr>
          <p:cNvGrpSpPr/>
          <p:nvPr/>
        </p:nvGrpSpPr>
        <p:grpSpPr>
          <a:xfrm>
            <a:off x="170287" y="491917"/>
            <a:ext cx="618765" cy="586456"/>
            <a:chOff x="6940742" y="2295914"/>
            <a:chExt cx="501361" cy="487004"/>
          </a:xfrm>
        </p:grpSpPr>
        <p:sp>
          <p:nvSpPr>
            <p:cNvPr id="5" name="Oval 77">
              <a:extLst>
                <a:ext uri="{FF2B5EF4-FFF2-40B4-BE49-F238E27FC236}">
                  <a16:creationId xmlns:a16="http://schemas.microsoft.com/office/drawing/2014/main" id="{66D4AC22-3736-5332-3350-DC9C178B5B77}"/>
                </a:ext>
              </a:extLst>
            </p:cNvPr>
            <p:cNvSpPr/>
            <p:nvPr/>
          </p:nvSpPr>
          <p:spPr>
            <a:xfrm>
              <a:off x="6940742" y="2295914"/>
              <a:ext cx="501361" cy="487004"/>
            </a:xfrm>
            <a:prstGeom prst="ellipse">
              <a:avLst/>
            </a:prstGeom>
            <a:solidFill>
              <a:srgbClr val="DF53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accent3">
                    <a:lumMod val="50000"/>
                  </a:schemeClr>
                </a:solidFill>
              </a:endParaRPr>
            </a:p>
          </p:txBody>
        </p:sp>
        <p:sp>
          <p:nvSpPr>
            <p:cNvPr id="6" name="Rectangle 42">
              <a:extLst>
                <a:ext uri="{FF2B5EF4-FFF2-40B4-BE49-F238E27FC236}">
                  <a16:creationId xmlns:a16="http://schemas.microsoft.com/office/drawing/2014/main" id="{C7FB1915-AE1C-1380-1218-005EEAB7E6ED}"/>
                </a:ext>
              </a:extLst>
            </p:cNvPr>
            <p:cNvSpPr/>
            <p:nvPr/>
          </p:nvSpPr>
          <p:spPr>
            <a:xfrm>
              <a:off x="7006799" y="2383263"/>
              <a:ext cx="355868" cy="369332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05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285C90F2-7659-6A48-CF85-B376B733F075}"/>
              </a:ext>
            </a:extLst>
          </p:cNvPr>
          <p:cNvGrpSpPr/>
          <p:nvPr/>
        </p:nvGrpSpPr>
        <p:grpSpPr>
          <a:xfrm>
            <a:off x="170287" y="491917"/>
            <a:ext cx="618765" cy="586457"/>
            <a:chOff x="6940742" y="2927923"/>
            <a:chExt cx="501361" cy="487004"/>
          </a:xfrm>
        </p:grpSpPr>
        <p:sp>
          <p:nvSpPr>
            <p:cNvPr id="13" name="Oval 89">
              <a:extLst>
                <a:ext uri="{FF2B5EF4-FFF2-40B4-BE49-F238E27FC236}">
                  <a16:creationId xmlns:a16="http://schemas.microsoft.com/office/drawing/2014/main" id="{A9378F8A-A112-1D70-0730-F30E79DF37DD}"/>
                </a:ext>
              </a:extLst>
            </p:cNvPr>
            <p:cNvSpPr/>
            <p:nvPr/>
          </p:nvSpPr>
          <p:spPr>
            <a:xfrm>
              <a:off x="6940742" y="2927923"/>
              <a:ext cx="501361" cy="487004"/>
            </a:xfrm>
            <a:prstGeom prst="ellipse">
              <a:avLst/>
            </a:prstGeom>
            <a:solidFill>
              <a:srgbClr val="B846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accent4">
                    <a:lumMod val="50000"/>
                  </a:schemeClr>
                </a:solidFill>
                <a:latin typeface="FontAwesome" pitchFamily="2" charset="0"/>
              </a:endParaRPr>
            </a:p>
          </p:txBody>
        </p:sp>
        <p:sp>
          <p:nvSpPr>
            <p:cNvPr id="14" name="Rectangle 43">
              <a:extLst>
                <a:ext uri="{FF2B5EF4-FFF2-40B4-BE49-F238E27FC236}">
                  <a16:creationId xmlns:a16="http://schemas.microsoft.com/office/drawing/2014/main" id="{99B79586-CABE-715D-8D73-E8F706841977}"/>
                </a:ext>
              </a:extLst>
            </p:cNvPr>
            <p:cNvSpPr/>
            <p:nvPr/>
          </p:nvSpPr>
          <p:spPr>
            <a:xfrm>
              <a:off x="7013489" y="3017591"/>
              <a:ext cx="355868" cy="369332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06</a:t>
              </a: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5D14031C-9B2D-E519-300A-D8067203640F}"/>
              </a:ext>
            </a:extLst>
          </p:cNvPr>
          <p:cNvGrpSpPr/>
          <p:nvPr/>
        </p:nvGrpSpPr>
        <p:grpSpPr>
          <a:xfrm>
            <a:off x="177267" y="490621"/>
            <a:ext cx="618765" cy="586455"/>
            <a:chOff x="6940742" y="3559933"/>
            <a:chExt cx="501361" cy="487003"/>
          </a:xfrm>
        </p:grpSpPr>
        <p:sp>
          <p:nvSpPr>
            <p:cNvPr id="7" name="Oval 80">
              <a:extLst>
                <a:ext uri="{FF2B5EF4-FFF2-40B4-BE49-F238E27FC236}">
                  <a16:creationId xmlns:a16="http://schemas.microsoft.com/office/drawing/2014/main" id="{E3288364-5A7C-EAC3-DD20-E8BCC628B05D}"/>
                </a:ext>
              </a:extLst>
            </p:cNvPr>
            <p:cNvSpPr/>
            <p:nvPr/>
          </p:nvSpPr>
          <p:spPr>
            <a:xfrm>
              <a:off x="6940742" y="3559933"/>
              <a:ext cx="501361" cy="487003"/>
            </a:xfrm>
            <a:prstGeom prst="ellipse">
              <a:avLst/>
            </a:prstGeom>
            <a:solidFill>
              <a:srgbClr val="A62A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  <p:sp>
          <p:nvSpPr>
            <p:cNvPr id="9" name="Rectangle 44">
              <a:extLst>
                <a:ext uri="{FF2B5EF4-FFF2-40B4-BE49-F238E27FC236}">
                  <a16:creationId xmlns:a16="http://schemas.microsoft.com/office/drawing/2014/main" id="{194F4CC3-E06A-71A8-66D1-A8B9752217DB}"/>
                </a:ext>
              </a:extLst>
            </p:cNvPr>
            <p:cNvSpPr/>
            <p:nvPr/>
          </p:nvSpPr>
          <p:spPr>
            <a:xfrm>
              <a:off x="7011420" y="3647134"/>
              <a:ext cx="355868" cy="369332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07</a:t>
              </a:r>
            </a:p>
          </p:txBody>
        </p:sp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45C3BEA4-5667-210F-3E1C-7C594F806D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267" y="1922812"/>
            <a:ext cx="5326495" cy="4317357"/>
          </a:xfrm>
          <a:prstGeom prst="rect">
            <a:avLst/>
          </a:prstGeom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DE20623C-BDFA-B7E2-65A7-F289DDE2A111}"/>
              </a:ext>
            </a:extLst>
          </p:cNvPr>
          <p:cNvGrpSpPr/>
          <p:nvPr/>
        </p:nvGrpSpPr>
        <p:grpSpPr>
          <a:xfrm>
            <a:off x="6221391" y="1922812"/>
            <a:ext cx="5754921" cy="4339093"/>
            <a:chOff x="5935673" y="1922812"/>
            <a:chExt cx="6040640" cy="4339093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71F59D41-917D-F382-2ADC-4154C4BEB4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35673" y="2894191"/>
              <a:ext cx="6040640" cy="3367714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D8FBE449-0925-D596-774E-B704E4597A2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35673" y="1922812"/>
              <a:ext cx="6040639" cy="991771"/>
            </a:xfrm>
            <a:prstGeom prst="rect">
              <a:avLst/>
            </a:prstGeom>
          </p:spPr>
        </p:pic>
      </p:grp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BDB4B76B-E403-7789-1937-977A6EEF33DC}"/>
              </a:ext>
            </a:extLst>
          </p:cNvPr>
          <p:cNvCxnSpPr/>
          <p:nvPr/>
        </p:nvCxnSpPr>
        <p:spPr>
          <a:xfrm>
            <a:off x="5503762" y="3703899"/>
            <a:ext cx="787079" cy="266217"/>
          </a:xfrm>
          <a:prstGeom prst="bentConnector3">
            <a:avLst/>
          </a:prstGeom>
          <a:ln>
            <a:solidFill>
              <a:srgbClr val="9F027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0106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3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64A467-23BF-3FE4-C834-AEB193871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640" y="131481"/>
            <a:ext cx="5884271" cy="1600200"/>
          </a:xfrm>
        </p:spPr>
        <p:txBody>
          <a:bodyPr/>
          <a:lstStyle/>
          <a:p>
            <a:r>
              <a:rPr lang="ko-KR" altLang="en-US" b="1" dirty="0"/>
              <a:t>화면구성 </a:t>
            </a:r>
            <a:r>
              <a:rPr lang="en-US" altLang="ko-KR" b="1" dirty="0"/>
              <a:t>– </a:t>
            </a:r>
            <a:r>
              <a:rPr lang="ko-KR" altLang="en-US" b="1" dirty="0"/>
              <a:t>장바구니페이지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562213F6-1DE5-0C98-6B5F-C564F2DD9C2D}"/>
              </a:ext>
            </a:extLst>
          </p:cNvPr>
          <p:cNvGrpSpPr/>
          <p:nvPr/>
        </p:nvGrpSpPr>
        <p:grpSpPr>
          <a:xfrm>
            <a:off x="172544" y="491917"/>
            <a:ext cx="618765" cy="586456"/>
            <a:chOff x="6935086" y="2927926"/>
            <a:chExt cx="501361" cy="487004"/>
          </a:xfrm>
        </p:grpSpPr>
        <p:sp>
          <p:nvSpPr>
            <p:cNvPr id="11" name="Oval 89">
              <a:extLst>
                <a:ext uri="{FF2B5EF4-FFF2-40B4-BE49-F238E27FC236}">
                  <a16:creationId xmlns:a16="http://schemas.microsoft.com/office/drawing/2014/main" id="{16757CD5-D260-761D-95AB-E999B793DBA1}"/>
                </a:ext>
              </a:extLst>
            </p:cNvPr>
            <p:cNvSpPr/>
            <p:nvPr/>
          </p:nvSpPr>
          <p:spPr>
            <a:xfrm>
              <a:off x="6935086" y="2927926"/>
              <a:ext cx="501361" cy="487004"/>
            </a:xfrm>
            <a:prstGeom prst="ellipse">
              <a:avLst/>
            </a:prstGeom>
            <a:solidFill>
              <a:srgbClr val="BF56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accent4">
                    <a:lumMod val="50000"/>
                  </a:schemeClr>
                </a:solidFill>
                <a:latin typeface="FontAwesome" pitchFamily="2" charset="0"/>
              </a:endParaRPr>
            </a:p>
          </p:txBody>
        </p:sp>
        <p:sp>
          <p:nvSpPr>
            <p:cNvPr id="12" name="Rectangle 43">
              <a:extLst>
                <a:ext uri="{FF2B5EF4-FFF2-40B4-BE49-F238E27FC236}">
                  <a16:creationId xmlns:a16="http://schemas.microsoft.com/office/drawing/2014/main" id="{F0ADD570-9E53-CD27-AF27-D3FF13DFC010}"/>
                </a:ext>
              </a:extLst>
            </p:cNvPr>
            <p:cNvSpPr/>
            <p:nvPr/>
          </p:nvSpPr>
          <p:spPr>
            <a:xfrm>
              <a:off x="7006004" y="3021336"/>
              <a:ext cx="355868" cy="369332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03</a:t>
              </a:r>
            </a:p>
          </p:txBody>
        </p:sp>
      </p:grpSp>
      <p:sp>
        <p:nvSpPr>
          <p:cNvPr id="18" name="슬라이드 번호 개체 틀 14">
            <a:extLst>
              <a:ext uri="{FF2B5EF4-FFF2-40B4-BE49-F238E27FC236}">
                <a16:creationId xmlns:a16="http://schemas.microsoft.com/office/drawing/2014/main" id="{5BAB65FD-8C0A-26D9-8038-7D25B6F72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352800" y="6492875"/>
            <a:ext cx="2743200" cy="365125"/>
          </a:xfrm>
        </p:spPr>
        <p:txBody>
          <a:bodyPr/>
          <a:lstStyle/>
          <a:p>
            <a:fld id="{AEB16A5A-D96E-442B-96D8-B37865DA61E2}" type="slidenum">
              <a:rPr lang="ko-KR" altLang="en-US" smtClean="0"/>
              <a:t>24</a:t>
            </a:fld>
            <a:endParaRPr lang="ko-KR" alt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20E2C38-6EB6-3C6C-B34A-D1613EC74BE6}"/>
              </a:ext>
            </a:extLst>
          </p:cNvPr>
          <p:cNvGrpSpPr/>
          <p:nvPr/>
        </p:nvGrpSpPr>
        <p:grpSpPr>
          <a:xfrm>
            <a:off x="170287" y="491917"/>
            <a:ext cx="618765" cy="586456"/>
            <a:chOff x="6940742" y="2295914"/>
            <a:chExt cx="501361" cy="487004"/>
          </a:xfrm>
        </p:grpSpPr>
        <p:sp>
          <p:nvSpPr>
            <p:cNvPr id="5" name="Oval 77">
              <a:extLst>
                <a:ext uri="{FF2B5EF4-FFF2-40B4-BE49-F238E27FC236}">
                  <a16:creationId xmlns:a16="http://schemas.microsoft.com/office/drawing/2014/main" id="{66D4AC22-3736-5332-3350-DC9C178B5B77}"/>
                </a:ext>
              </a:extLst>
            </p:cNvPr>
            <p:cNvSpPr/>
            <p:nvPr/>
          </p:nvSpPr>
          <p:spPr>
            <a:xfrm>
              <a:off x="6940742" y="2295914"/>
              <a:ext cx="501361" cy="487004"/>
            </a:xfrm>
            <a:prstGeom prst="ellipse">
              <a:avLst/>
            </a:prstGeom>
            <a:solidFill>
              <a:srgbClr val="DF53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accent3">
                    <a:lumMod val="50000"/>
                  </a:schemeClr>
                </a:solidFill>
              </a:endParaRPr>
            </a:p>
          </p:txBody>
        </p:sp>
        <p:sp>
          <p:nvSpPr>
            <p:cNvPr id="6" name="Rectangle 42">
              <a:extLst>
                <a:ext uri="{FF2B5EF4-FFF2-40B4-BE49-F238E27FC236}">
                  <a16:creationId xmlns:a16="http://schemas.microsoft.com/office/drawing/2014/main" id="{C7FB1915-AE1C-1380-1218-005EEAB7E6ED}"/>
                </a:ext>
              </a:extLst>
            </p:cNvPr>
            <p:cNvSpPr/>
            <p:nvPr/>
          </p:nvSpPr>
          <p:spPr>
            <a:xfrm>
              <a:off x="7006799" y="2383263"/>
              <a:ext cx="355868" cy="369332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05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285C90F2-7659-6A48-CF85-B376B733F075}"/>
              </a:ext>
            </a:extLst>
          </p:cNvPr>
          <p:cNvGrpSpPr/>
          <p:nvPr/>
        </p:nvGrpSpPr>
        <p:grpSpPr>
          <a:xfrm>
            <a:off x="170287" y="491917"/>
            <a:ext cx="618765" cy="586457"/>
            <a:chOff x="6940742" y="2927923"/>
            <a:chExt cx="501361" cy="487004"/>
          </a:xfrm>
        </p:grpSpPr>
        <p:sp>
          <p:nvSpPr>
            <p:cNvPr id="13" name="Oval 89">
              <a:extLst>
                <a:ext uri="{FF2B5EF4-FFF2-40B4-BE49-F238E27FC236}">
                  <a16:creationId xmlns:a16="http://schemas.microsoft.com/office/drawing/2014/main" id="{A9378F8A-A112-1D70-0730-F30E79DF37DD}"/>
                </a:ext>
              </a:extLst>
            </p:cNvPr>
            <p:cNvSpPr/>
            <p:nvPr/>
          </p:nvSpPr>
          <p:spPr>
            <a:xfrm>
              <a:off x="6940742" y="2927923"/>
              <a:ext cx="501361" cy="487004"/>
            </a:xfrm>
            <a:prstGeom prst="ellipse">
              <a:avLst/>
            </a:prstGeom>
            <a:solidFill>
              <a:srgbClr val="B846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accent4">
                    <a:lumMod val="50000"/>
                  </a:schemeClr>
                </a:solidFill>
                <a:latin typeface="FontAwesome" pitchFamily="2" charset="0"/>
              </a:endParaRPr>
            </a:p>
          </p:txBody>
        </p:sp>
        <p:sp>
          <p:nvSpPr>
            <p:cNvPr id="14" name="Rectangle 43">
              <a:extLst>
                <a:ext uri="{FF2B5EF4-FFF2-40B4-BE49-F238E27FC236}">
                  <a16:creationId xmlns:a16="http://schemas.microsoft.com/office/drawing/2014/main" id="{99B79586-CABE-715D-8D73-E8F706841977}"/>
                </a:ext>
              </a:extLst>
            </p:cNvPr>
            <p:cNvSpPr/>
            <p:nvPr/>
          </p:nvSpPr>
          <p:spPr>
            <a:xfrm>
              <a:off x="7013489" y="3017591"/>
              <a:ext cx="355868" cy="369332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06</a:t>
              </a: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5D14031C-9B2D-E519-300A-D8067203640F}"/>
              </a:ext>
            </a:extLst>
          </p:cNvPr>
          <p:cNvGrpSpPr/>
          <p:nvPr/>
        </p:nvGrpSpPr>
        <p:grpSpPr>
          <a:xfrm>
            <a:off x="177267" y="490621"/>
            <a:ext cx="618765" cy="586455"/>
            <a:chOff x="6940742" y="3559933"/>
            <a:chExt cx="501361" cy="487003"/>
          </a:xfrm>
        </p:grpSpPr>
        <p:sp>
          <p:nvSpPr>
            <p:cNvPr id="7" name="Oval 80">
              <a:extLst>
                <a:ext uri="{FF2B5EF4-FFF2-40B4-BE49-F238E27FC236}">
                  <a16:creationId xmlns:a16="http://schemas.microsoft.com/office/drawing/2014/main" id="{E3288364-5A7C-EAC3-DD20-E8BCC628B05D}"/>
                </a:ext>
              </a:extLst>
            </p:cNvPr>
            <p:cNvSpPr/>
            <p:nvPr/>
          </p:nvSpPr>
          <p:spPr>
            <a:xfrm>
              <a:off x="6940742" y="3559933"/>
              <a:ext cx="501361" cy="487003"/>
            </a:xfrm>
            <a:prstGeom prst="ellipse">
              <a:avLst/>
            </a:prstGeom>
            <a:solidFill>
              <a:srgbClr val="A62A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  <p:sp>
          <p:nvSpPr>
            <p:cNvPr id="9" name="Rectangle 44">
              <a:extLst>
                <a:ext uri="{FF2B5EF4-FFF2-40B4-BE49-F238E27FC236}">
                  <a16:creationId xmlns:a16="http://schemas.microsoft.com/office/drawing/2014/main" id="{194F4CC3-E06A-71A8-66D1-A8B9752217DB}"/>
                </a:ext>
              </a:extLst>
            </p:cNvPr>
            <p:cNvSpPr/>
            <p:nvPr/>
          </p:nvSpPr>
          <p:spPr>
            <a:xfrm>
              <a:off x="7011420" y="3647134"/>
              <a:ext cx="355868" cy="369332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07</a:t>
              </a:r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901F5602-7183-0A5A-B283-E79946B4A9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7727" y="1165249"/>
            <a:ext cx="3891020" cy="5229874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E2EA933C-F7BE-F5E1-BC82-922084BC96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366" y="1841700"/>
            <a:ext cx="5700947" cy="1053436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529C4A59-14F4-3494-D860-8E3626D36D70}"/>
              </a:ext>
            </a:extLst>
          </p:cNvPr>
          <p:cNvSpPr/>
          <p:nvPr/>
        </p:nvSpPr>
        <p:spPr>
          <a:xfrm>
            <a:off x="5434314" y="2060293"/>
            <a:ext cx="248856" cy="266218"/>
          </a:xfrm>
          <a:prstGeom prst="rect">
            <a:avLst/>
          </a:prstGeom>
          <a:noFill/>
          <a:ln>
            <a:solidFill>
              <a:srgbClr val="9F0277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DA37691B-8E7C-05D3-7A7D-4D3A23E369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4882" y="3049928"/>
            <a:ext cx="2016419" cy="3559215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7DE1C809-AFB9-CF5D-7B73-7DEB509B25A8}"/>
              </a:ext>
            </a:extLst>
          </p:cNvPr>
          <p:cNvSpPr/>
          <p:nvPr/>
        </p:nvSpPr>
        <p:spPr>
          <a:xfrm>
            <a:off x="3460830" y="5052349"/>
            <a:ext cx="353028" cy="434051"/>
          </a:xfrm>
          <a:prstGeom prst="rect">
            <a:avLst/>
          </a:prstGeom>
          <a:noFill/>
          <a:ln>
            <a:solidFill>
              <a:srgbClr val="9F0277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6065DB6A-190B-53FD-3DB4-4331FC4F67FE}"/>
              </a:ext>
            </a:extLst>
          </p:cNvPr>
          <p:cNvCxnSpPr/>
          <p:nvPr/>
        </p:nvCxnSpPr>
        <p:spPr>
          <a:xfrm flipV="1">
            <a:off x="5683170" y="1579944"/>
            <a:ext cx="964557" cy="613459"/>
          </a:xfrm>
          <a:prstGeom prst="bentConnector3">
            <a:avLst/>
          </a:prstGeom>
          <a:ln>
            <a:solidFill>
              <a:srgbClr val="9F027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68A19359-FD85-5C5A-2190-D391C57B5947}"/>
              </a:ext>
            </a:extLst>
          </p:cNvPr>
          <p:cNvCxnSpPr/>
          <p:nvPr/>
        </p:nvCxnSpPr>
        <p:spPr>
          <a:xfrm flipV="1">
            <a:off x="3813858" y="2957332"/>
            <a:ext cx="2754775" cy="2326511"/>
          </a:xfrm>
          <a:prstGeom prst="bentConnector3">
            <a:avLst/>
          </a:prstGeom>
          <a:ln>
            <a:solidFill>
              <a:srgbClr val="9F027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C92F92C-5EB8-36EB-AD31-4CE089DE44D2}"/>
              </a:ext>
            </a:extLst>
          </p:cNvPr>
          <p:cNvSpPr/>
          <p:nvPr/>
        </p:nvSpPr>
        <p:spPr>
          <a:xfrm>
            <a:off x="6834851" y="6007261"/>
            <a:ext cx="3507129" cy="387862"/>
          </a:xfrm>
          <a:prstGeom prst="rect">
            <a:avLst/>
          </a:prstGeom>
          <a:noFill/>
          <a:ln>
            <a:solidFill>
              <a:srgbClr val="9F0277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1168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3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64A467-23BF-3FE4-C834-AEB193871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640" y="131481"/>
            <a:ext cx="5884271" cy="1600200"/>
          </a:xfrm>
        </p:spPr>
        <p:txBody>
          <a:bodyPr/>
          <a:lstStyle/>
          <a:p>
            <a:r>
              <a:rPr lang="ko-KR" altLang="en-US" b="1" dirty="0"/>
              <a:t>화면구성 </a:t>
            </a:r>
            <a:r>
              <a:rPr lang="en-US" altLang="ko-KR" b="1" dirty="0"/>
              <a:t>– </a:t>
            </a:r>
            <a:r>
              <a:rPr lang="ko-KR" altLang="en-US" b="1" dirty="0"/>
              <a:t>찜하기페이지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562213F6-1DE5-0C98-6B5F-C564F2DD9C2D}"/>
              </a:ext>
            </a:extLst>
          </p:cNvPr>
          <p:cNvGrpSpPr/>
          <p:nvPr/>
        </p:nvGrpSpPr>
        <p:grpSpPr>
          <a:xfrm>
            <a:off x="172544" y="491917"/>
            <a:ext cx="618765" cy="586456"/>
            <a:chOff x="6935086" y="2927926"/>
            <a:chExt cx="501361" cy="487004"/>
          </a:xfrm>
        </p:grpSpPr>
        <p:sp>
          <p:nvSpPr>
            <p:cNvPr id="11" name="Oval 89">
              <a:extLst>
                <a:ext uri="{FF2B5EF4-FFF2-40B4-BE49-F238E27FC236}">
                  <a16:creationId xmlns:a16="http://schemas.microsoft.com/office/drawing/2014/main" id="{16757CD5-D260-761D-95AB-E999B793DBA1}"/>
                </a:ext>
              </a:extLst>
            </p:cNvPr>
            <p:cNvSpPr/>
            <p:nvPr/>
          </p:nvSpPr>
          <p:spPr>
            <a:xfrm>
              <a:off x="6935086" y="2927926"/>
              <a:ext cx="501361" cy="487004"/>
            </a:xfrm>
            <a:prstGeom prst="ellipse">
              <a:avLst/>
            </a:prstGeom>
            <a:solidFill>
              <a:srgbClr val="BF56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accent4">
                    <a:lumMod val="50000"/>
                  </a:schemeClr>
                </a:solidFill>
                <a:latin typeface="FontAwesome" pitchFamily="2" charset="0"/>
              </a:endParaRPr>
            </a:p>
          </p:txBody>
        </p:sp>
        <p:sp>
          <p:nvSpPr>
            <p:cNvPr id="12" name="Rectangle 43">
              <a:extLst>
                <a:ext uri="{FF2B5EF4-FFF2-40B4-BE49-F238E27FC236}">
                  <a16:creationId xmlns:a16="http://schemas.microsoft.com/office/drawing/2014/main" id="{F0ADD570-9E53-CD27-AF27-D3FF13DFC010}"/>
                </a:ext>
              </a:extLst>
            </p:cNvPr>
            <p:cNvSpPr/>
            <p:nvPr/>
          </p:nvSpPr>
          <p:spPr>
            <a:xfrm>
              <a:off x="7006004" y="3021336"/>
              <a:ext cx="355868" cy="369332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03</a:t>
              </a:r>
            </a:p>
          </p:txBody>
        </p:sp>
      </p:grpSp>
      <p:sp>
        <p:nvSpPr>
          <p:cNvPr id="18" name="슬라이드 번호 개체 틀 14">
            <a:extLst>
              <a:ext uri="{FF2B5EF4-FFF2-40B4-BE49-F238E27FC236}">
                <a16:creationId xmlns:a16="http://schemas.microsoft.com/office/drawing/2014/main" id="{5BAB65FD-8C0A-26D9-8038-7D25B6F72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352800" y="6492875"/>
            <a:ext cx="2743200" cy="365125"/>
          </a:xfrm>
        </p:spPr>
        <p:txBody>
          <a:bodyPr/>
          <a:lstStyle/>
          <a:p>
            <a:fld id="{AEB16A5A-D96E-442B-96D8-B37865DA61E2}" type="slidenum">
              <a:rPr lang="ko-KR" altLang="en-US" smtClean="0"/>
              <a:t>25</a:t>
            </a:fld>
            <a:endParaRPr lang="ko-KR" alt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20E2C38-6EB6-3C6C-B34A-D1613EC74BE6}"/>
              </a:ext>
            </a:extLst>
          </p:cNvPr>
          <p:cNvGrpSpPr/>
          <p:nvPr/>
        </p:nvGrpSpPr>
        <p:grpSpPr>
          <a:xfrm>
            <a:off x="170287" y="491917"/>
            <a:ext cx="618765" cy="586456"/>
            <a:chOff x="6940742" y="2295914"/>
            <a:chExt cx="501361" cy="487004"/>
          </a:xfrm>
        </p:grpSpPr>
        <p:sp>
          <p:nvSpPr>
            <p:cNvPr id="5" name="Oval 77">
              <a:extLst>
                <a:ext uri="{FF2B5EF4-FFF2-40B4-BE49-F238E27FC236}">
                  <a16:creationId xmlns:a16="http://schemas.microsoft.com/office/drawing/2014/main" id="{66D4AC22-3736-5332-3350-DC9C178B5B77}"/>
                </a:ext>
              </a:extLst>
            </p:cNvPr>
            <p:cNvSpPr/>
            <p:nvPr/>
          </p:nvSpPr>
          <p:spPr>
            <a:xfrm>
              <a:off x="6940742" y="2295914"/>
              <a:ext cx="501361" cy="487004"/>
            </a:xfrm>
            <a:prstGeom prst="ellipse">
              <a:avLst/>
            </a:prstGeom>
            <a:solidFill>
              <a:srgbClr val="DF53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accent3">
                    <a:lumMod val="50000"/>
                  </a:schemeClr>
                </a:solidFill>
              </a:endParaRPr>
            </a:p>
          </p:txBody>
        </p:sp>
        <p:sp>
          <p:nvSpPr>
            <p:cNvPr id="6" name="Rectangle 42">
              <a:extLst>
                <a:ext uri="{FF2B5EF4-FFF2-40B4-BE49-F238E27FC236}">
                  <a16:creationId xmlns:a16="http://schemas.microsoft.com/office/drawing/2014/main" id="{C7FB1915-AE1C-1380-1218-005EEAB7E6ED}"/>
                </a:ext>
              </a:extLst>
            </p:cNvPr>
            <p:cNvSpPr/>
            <p:nvPr/>
          </p:nvSpPr>
          <p:spPr>
            <a:xfrm>
              <a:off x="7006799" y="2383263"/>
              <a:ext cx="355868" cy="369332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05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285C90F2-7659-6A48-CF85-B376B733F075}"/>
              </a:ext>
            </a:extLst>
          </p:cNvPr>
          <p:cNvGrpSpPr/>
          <p:nvPr/>
        </p:nvGrpSpPr>
        <p:grpSpPr>
          <a:xfrm>
            <a:off x="170287" y="491917"/>
            <a:ext cx="618765" cy="586457"/>
            <a:chOff x="6940742" y="2927923"/>
            <a:chExt cx="501361" cy="487004"/>
          </a:xfrm>
        </p:grpSpPr>
        <p:sp>
          <p:nvSpPr>
            <p:cNvPr id="13" name="Oval 89">
              <a:extLst>
                <a:ext uri="{FF2B5EF4-FFF2-40B4-BE49-F238E27FC236}">
                  <a16:creationId xmlns:a16="http://schemas.microsoft.com/office/drawing/2014/main" id="{A9378F8A-A112-1D70-0730-F30E79DF37DD}"/>
                </a:ext>
              </a:extLst>
            </p:cNvPr>
            <p:cNvSpPr/>
            <p:nvPr/>
          </p:nvSpPr>
          <p:spPr>
            <a:xfrm>
              <a:off x="6940742" y="2927923"/>
              <a:ext cx="501361" cy="487004"/>
            </a:xfrm>
            <a:prstGeom prst="ellipse">
              <a:avLst/>
            </a:prstGeom>
            <a:solidFill>
              <a:srgbClr val="B846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accent4">
                    <a:lumMod val="50000"/>
                  </a:schemeClr>
                </a:solidFill>
                <a:latin typeface="FontAwesome" pitchFamily="2" charset="0"/>
              </a:endParaRPr>
            </a:p>
          </p:txBody>
        </p:sp>
        <p:sp>
          <p:nvSpPr>
            <p:cNvPr id="14" name="Rectangle 43">
              <a:extLst>
                <a:ext uri="{FF2B5EF4-FFF2-40B4-BE49-F238E27FC236}">
                  <a16:creationId xmlns:a16="http://schemas.microsoft.com/office/drawing/2014/main" id="{99B79586-CABE-715D-8D73-E8F706841977}"/>
                </a:ext>
              </a:extLst>
            </p:cNvPr>
            <p:cNvSpPr/>
            <p:nvPr/>
          </p:nvSpPr>
          <p:spPr>
            <a:xfrm>
              <a:off x="7013489" y="3017591"/>
              <a:ext cx="355868" cy="369332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06</a:t>
              </a: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5D14031C-9B2D-E519-300A-D8067203640F}"/>
              </a:ext>
            </a:extLst>
          </p:cNvPr>
          <p:cNvGrpSpPr/>
          <p:nvPr/>
        </p:nvGrpSpPr>
        <p:grpSpPr>
          <a:xfrm>
            <a:off x="177267" y="490621"/>
            <a:ext cx="618765" cy="586455"/>
            <a:chOff x="6940742" y="3559933"/>
            <a:chExt cx="501361" cy="487003"/>
          </a:xfrm>
        </p:grpSpPr>
        <p:sp>
          <p:nvSpPr>
            <p:cNvPr id="7" name="Oval 80">
              <a:extLst>
                <a:ext uri="{FF2B5EF4-FFF2-40B4-BE49-F238E27FC236}">
                  <a16:creationId xmlns:a16="http://schemas.microsoft.com/office/drawing/2014/main" id="{E3288364-5A7C-EAC3-DD20-E8BCC628B05D}"/>
                </a:ext>
              </a:extLst>
            </p:cNvPr>
            <p:cNvSpPr/>
            <p:nvPr/>
          </p:nvSpPr>
          <p:spPr>
            <a:xfrm>
              <a:off x="6940742" y="3559933"/>
              <a:ext cx="501361" cy="487003"/>
            </a:xfrm>
            <a:prstGeom prst="ellipse">
              <a:avLst/>
            </a:prstGeom>
            <a:solidFill>
              <a:srgbClr val="A62A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  <p:sp>
          <p:nvSpPr>
            <p:cNvPr id="9" name="Rectangle 44">
              <a:extLst>
                <a:ext uri="{FF2B5EF4-FFF2-40B4-BE49-F238E27FC236}">
                  <a16:creationId xmlns:a16="http://schemas.microsoft.com/office/drawing/2014/main" id="{194F4CC3-E06A-71A8-66D1-A8B9752217DB}"/>
                </a:ext>
              </a:extLst>
            </p:cNvPr>
            <p:cNvSpPr/>
            <p:nvPr/>
          </p:nvSpPr>
          <p:spPr>
            <a:xfrm>
              <a:off x="7011420" y="3647134"/>
              <a:ext cx="355868" cy="369332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07</a:t>
              </a:r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0B58A145-1386-584E-6FC3-B8EFCE855B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0241" y="1806144"/>
            <a:ext cx="5884271" cy="4351588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95A0BFAA-1D2A-E55F-16EA-982F141B70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267" y="1806144"/>
            <a:ext cx="5073911" cy="2235315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B6E79493-BC7C-CFD6-3BDE-C5AB6E3B3E6E}"/>
              </a:ext>
            </a:extLst>
          </p:cNvPr>
          <p:cNvSpPr/>
          <p:nvPr/>
        </p:nvSpPr>
        <p:spPr>
          <a:xfrm>
            <a:off x="2563792" y="3715473"/>
            <a:ext cx="300942" cy="325986"/>
          </a:xfrm>
          <a:prstGeom prst="rect">
            <a:avLst/>
          </a:prstGeom>
          <a:noFill/>
          <a:ln>
            <a:solidFill>
              <a:srgbClr val="9F0277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D41A5C5-C6C4-377F-31AA-67B4C3D916E4}"/>
              </a:ext>
            </a:extLst>
          </p:cNvPr>
          <p:cNvSpPr/>
          <p:nvPr/>
        </p:nvSpPr>
        <p:spPr>
          <a:xfrm>
            <a:off x="8854633" y="5011838"/>
            <a:ext cx="1336876" cy="781291"/>
          </a:xfrm>
          <a:prstGeom prst="rect">
            <a:avLst/>
          </a:prstGeom>
          <a:noFill/>
          <a:ln>
            <a:solidFill>
              <a:srgbClr val="9F0277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8786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3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AD1AB3DE-67F7-53C6-AE85-AAA77BC661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443" y="1731681"/>
            <a:ext cx="3000921" cy="2398252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B264A467-23BF-3FE4-C834-AEB193871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640" y="131481"/>
            <a:ext cx="5884271" cy="1600200"/>
          </a:xfrm>
        </p:spPr>
        <p:txBody>
          <a:bodyPr/>
          <a:lstStyle/>
          <a:p>
            <a:r>
              <a:rPr lang="ko-KR" altLang="en-US" b="1" dirty="0"/>
              <a:t>화면구성 </a:t>
            </a:r>
            <a:r>
              <a:rPr lang="en-US" altLang="ko-KR" b="1" dirty="0"/>
              <a:t>– </a:t>
            </a:r>
            <a:r>
              <a:rPr lang="ko-KR" altLang="en-US" b="1" dirty="0"/>
              <a:t>결제페이지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562213F6-1DE5-0C98-6B5F-C564F2DD9C2D}"/>
              </a:ext>
            </a:extLst>
          </p:cNvPr>
          <p:cNvGrpSpPr/>
          <p:nvPr/>
        </p:nvGrpSpPr>
        <p:grpSpPr>
          <a:xfrm>
            <a:off x="172544" y="491917"/>
            <a:ext cx="618765" cy="586456"/>
            <a:chOff x="6935086" y="2927926"/>
            <a:chExt cx="501361" cy="487004"/>
          </a:xfrm>
        </p:grpSpPr>
        <p:sp>
          <p:nvSpPr>
            <p:cNvPr id="11" name="Oval 89">
              <a:extLst>
                <a:ext uri="{FF2B5EF4-FFF2-40B4-BE49-F238E27FC236}">
                  <a16:creationId xmlns:a16="http://schemas.microsoft.com/office/drawing/2014/main" id="{16757CD5-D260-761D-95AB-E999B793DBA1}"/>
                </a:ext>
              </a:extLst>
            </p:cNvPr>
            <p:cNvSpPr/>
            <p:nvPr/>
          </p:nvSpPr>
          <p:spPr>
            <a:xfrm>
              <a:off x="6935086" y="2927926"/>
              <a:ext cx="501361" cy="487004"/>
            </a:xfrm>
            <a:prstGeom prst="ellipse">
              <a:avLst/>
            </a:prstGeom>
            <a:solidFill>
              <a:srgbClr val="BF56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accent4">
                    <a:lumMod val="50000"/>
                  </a:schemeClr>
                </a:solidFill>
                <a:latin typeface="FontAwesome" pitchFamily="2" charset="0"/>
              </a:endParaRPr>
            </a:p>
          </p:txBody>
        </p:sp>
        <p:sp>
          <p:nvSpPr>
            <p:cNvPr id="12" name="Rectangle 43">
              <a:extLst>
                <a:ext uri="{FF2B5EF4-FFF2-40B4-BE49-F238E27FC236}">
                  <a16:creationId xmlns:a16="http://schemas.microsoft.com/office/drawing/2014/main" id="{F0ADD570-9E53-CD27-AF27-D3FF13DFC010}"/>
                </a:ext>
              </a:extLst>
            </p:cNvPr>
            <p:cNvSpPr/>
            <p:nvPr/>
          </p:nvSpPr>
          <p:spPr>
            <a:xfrm>
              <a:off x="7006004" y="3021336"/>
              <a:ext cx="355868" cy="369332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03</a:t>
              </a:r>
            </a:p>
          </p:txBody>
        </p:sp>
      </p:grpSp>
      <p:sp>
        <p:nvSpPr>
          <p:cNvPr id="18" name="슬라이드 번호 개체 틀 14">
            <a:extLst>
              <a:ext uri="{FF2B5EF4-FFF2-40B4-BE49-F238E27FC236}">
                <a16:creationId xmlns:a16="http://schemas.microsoft.com/office/drawing/2014/main" id="{5BAB65FD-8C0A-26D9-8038-7D25B6F72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352800" y="6492875"/>
            <a:ext cx="2743200" cy="365125"/>
          </a:xfrm>
        </p:spPr>
        <p:txBody>
          <a:bodyPr/>
          <a:lstStyle/>
          <a:p>
            <a:fld id="{AEB16A5A-D96E-442B-96D8-B37865DA61E2}" type="slidenum">
              <a:rPr lang="ko-KR" altLang="en-US" smtClean="0"/>
              <a:t>26</a:t>
            </a:fld>
            <a:endParaRPr lang="ko-KR" alt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20E2C38-6EB6-3C6C-B34A-D1613EC74BE6}"/>
              </a:ext>
            </a:extLst>
          </p:cNvPr>
          <p:cNvGrpSpPr/>
          <p:nvPr/>
        </p:nvGrpSpPr>
        <p:grpSpPr>
          <a:xfrm>
            <a:off x="170287" y="491917"/>
            <a:ext cx="618765" cy="586456"/>
            <a:chOff x="6940742" y="2295914"/>
            <a:chExt cx="501361" cy="487004"/>
          </a:xfrm>
        </p:grpSpPr>
        <p:sp>
          <p:nvSpPr>
            <p:cNvPr id="5" name="Oval 77">
              <a:extLst>
                <a:ext uri="{FF2B5EF4-FFF2-40B4-BE49-F238E27FC236}">
                  <a16:creationId xmlns:a16="http://schemas.microsoft.com/office/drawing/2014/main" id="{66D4AC22-3736-5332-3350-DC9C178B5B77}"/>
                </a:ext>
              </a:extLst>
            </p:cNvPr>
            <p:cNvSpPr/>
            <p:nvPr/>
          </p:nvSpPr>
          <p:spPr>
            <a:xfrm>
              <a:off x="6940742" y="2295914"/>
              <a:ext cx="501361" cy="487004"/>
            </a:xfrm>
            <a:prstGeom prst="ellipse">
              <a:avLst/>
            </a:prstGeom>
            <a:solidFill>
              <a:srgbClr val="DF53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accent3">
                    <a:lumMod val="50000"/>
                  </a:schemeClr>
                </a:solidFill>
              </a:endParaRPr>
            </a:p>
          </p:txBody>
        </p:sp>
        <p:sp>
          <p:nvSpPr>
            <p:cNvPr id="6" name="Rectangle 42">
              <a:extLst>
                <a:ext uri="{FF2B5EF4-FFF2-40B4-BE49-F238E27FC236}">
                  <a16:creationId xmlns:a16="http://schemas.microsoft.com/office/drawing/2014/main" id="{C7FB1915-AE1C-1380-1218-005EEAB7E6ED}"/>
                </a:ext>
              </a:extLst>
            </p:cNvPr>
            <p:cNvSpPr/>
            <p:nvPr/>
          </p:nvSpPr>
          <p:spPr>
            <a:xfrm>
              <a:off x="7006799" y="2383263"/>
              <a:ext cx="355868" cy="369332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05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285C90F2-7659-6A48-CF85-B376B733F075}"/>
              </a:ext>
            </a:extLst>
          </p:cNvPr>
          <p:cNvGrpSpPr/>
          <p:nvPr/>
        </p:nvGrpSpPr>
        <p:grpSpPr>
          <a:xfrm>
            <a:off x="170287" y="491917"/>
            <a:ext cx="618765" cy="586457"/>
            <a:chOff x="6940742" y="2927923"/>
            <a:chExt cx="501361" cy="487004"/>
          </a:xfrm>
        </p:grpSpPr>
        <p:sp>
          <p:nvSpPr>
            <p:cNvPr id="13" name="Oval 89">
              <a:extLst>
                <a:ext uri="{FF2B5EF4-FFF2-40B4-BE49-F238E27FC236}">
                  <a16:creationId xmlns:a16="http://schemas.microsoft.com/office/drawing/2014/main" id="{A9378F8A-A112-1D70-0730-F30E79DF37DD}"/>
                </a:ext>
              </a:extLst>
            </p:cNvPr>
            <p:cNvSpPr/>
            <p:nvPr/>
          </p:nvSpPr>
          <p:spPr>
            <a:xfrm>
              <a:off x="6940742" y="2927923"/>
              <a:ext cx="501361" cy="487004"/>
            </a:xfrm>
            <a:prstGeom prst="ellipse">
              <a:avLst/>
            </a:prstGeom>
            <a:solidFill>
              <a:srgbClr val="B846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accent4">
                    <a:lumMod val="50000"/>
                  </a:schemeClr>
                </a:solidFill>
                <a:latin typeface="FontAwesome" pitchFamily="2" charset="0"/>
              </a:endParaRPr>
            </a:p>
          </p:txBody>
        </p:sp>
        <p:sp>
          <p:nvSpPr>
            <p:cNvPr id="14" name="Rectangle 43">
              <a:extLst>
                <a:ext uri="{FF2B5EF4-FFF2-40B4-BE49-F238E27FC236}">
                  <a16:creationId xmlns:a16="http://schemas.microsoft.com/office/drawing/2014/main" id="{99B79586-CABE-715D-8D73-E8F706841977}"/>
                </a:ext>
              </a:extLst>
            </p:cNvPr>
            <p:cNvSpPr/>
            <p:nvPr/>
          </p:nvSpPr>
          <p:spPr>
            <a:xfrm>
              <a:off x="7013489" y="3017591"/>
              <a:ext cx="355868" cy="369332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06</a:t>
              </a: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5D14031C-9B2D-E519-300A-D8067203640F}"/>
              </a:ext>
            </a:extLst>
          </p:cNvPr>
          <p:cNvGrpSpPr/>
          <p:nvPr/>
        </p:nvGrpSpPr>
        <p:grpSpPr>
          <a:xfrm>
            <a:off x="177267" y="490621"/>
            <a:ext cx="618765" cy="586455"/>
            <a:chOff x="6940742" y="3559933"/>
            <a:chExt cx="501361" cy="487003"/>
          </a:xfrm>
        </p:grpSpPr>
        <p:sp>
          <p:nvSpPr>
            <p:cNvPr id="7" name="Oval 80">
              <a:extLst>
                <a:ext uri="{FF2B5EF4-FFF2-40B4-BE49-F238E27FC236}">
                  <a16:creationId xmlns:a16="http://schemas.microsoft.com/office/drawing/2014/main" id="{E3288364-5A7C-EAC3-DD20-E8BCC628B05D}"/>
                </a:ext>
              </a:extLst>
            </p:cNvPr>
            <p:cNvSpPr/>
            <p:nvPr/>
          </p:nvSpPr>
          <p:spPr>
            <a:xfrm>
              <a:off x="6940742" y="3559933"/>
              <a:ext cx="501361" cy="487003"/>
            </a:xfrm>
            <a:prstGeom prst="ellipse">
              <a:avLst/>
            </a:prstGeom>
            <a:solidFill>
              <a:srgbClr val="A62A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  <p:sp>
          <p:nvSpPr>
            <p:cNvPr id="9" name="Rectangle 44">
              <a:extLst>
                <a:ext uri="{FF2B5EF4-FFF2-40B4-BE49-F238E27FC236}">
                  <a16:creationId xmlns:a16="http://schemas.microsoft.com/office/drawing/2014/main" id="{194F4CC3-E06A-71A8-66D1-A8B9752217DB}"/>
                </a:ext>
              </a:extLst>
            </p:cNvPr>
            <p:cNvSpPr/>
            <p:nvPr/>
          </p:nvSpPr>
          <p:spPr>
            <a:xfrm>
              <a:off x="7011420" y="3647134"/>
              <a:ext cx="355868" cy="369332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07</a:t>
              </a:r>
            </a:p>
          </p:txBody>
        </p:sp>
      </p:grpSp>
      <p:pic>
        <p:nvPicPr>
          <p:cNvPr id="21" name="그림 20">
            <a:extLst>
              <a:ext uri="{FF2B5EF4-FFF2-40B4-BE49-F238E27FC236}">
                <a16:creationId xmlns:a16="http://schemas.microsoft.com/office/drawing/2014/main" id="{93539A03-9144-3AC1-1EEB-382357CDB5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444" y="4129933"/>
            <a:ext cx="3000920" cy="2687556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01A62731-DCBB-4684-127E-D4B7E9DDB6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0020" y="3394468"/>
            <a:ext cx="2660415" cy="3162590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E9A5D558-F675-7334-713D-A309972F80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0865" y="1730606"/>
            <a:ext cx="2858365" cy="4826452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C5115ACD-CE92-7035-33F3-CC54BAA36B9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-374" t="-1735" r="40714" b="24453"/>
          <a:stretch/>
        </p:blipFill>
        <p:spPr>
          <a:xfrm>
            <a:off x="9532000" y="1730606"/>
            <a:ext cx="2660000" cy="1388196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5E02E237-8525-A1A3-0BEA-544D25B3343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80020" y="1730606"/>
            <a:ext cx="2662000" cy="1600200"/>
          </a:xfrm>
          <a:prstGeom prst="rect">
            <a:avLst/>
          </a:prstGeom>
        </p:spPr>
      </p:pic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ADCD93F3-8230-080D-E6CA-9C9C913C6374}"/>
              </a:ext>
            </a:extLst>
          </p:cNvPr>
          <p:cNvCxnSpPr>
            <a:cxnSpLocks/>
          </p:cNvCxnSpPr>
          <p:nvPr/>
        </p:nvCxnSpPr>
        <p:spPr>
          <a:xfrm>
            <a:off x="2725837" y="2181831"/>
            <a:ext cx="854183" cy="0"/>
          </a:xfrm>
          <a:prstGeom prst="straightConnector1">
            <a:avLst/>
          </a:prstGeom>
          <a:ln>
            <a:solidFill>
              <a:srgbClr val="9F027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78B0C89B-16A3-5AF9-5BA8-2C9757E2FB64}"/>
              </a:ext>
            </a:extLst>
          </p:cNvPr>
          <p:cNvSpPr/>
          <p:nvPr/>
        </p:nvSpPr>
        <p:spPr>
          <a:xfrm>
            <a:off x="2517494" y="2089230"/>
            <a:ext cx="208343" cy="225707"/>
          </a:xfrm>
          <a:prstGeom prst="rect">
            <a:avLst/>
          </a:prstGeom>
          <a:noFill/>
          <a:ln>
            <a:solidFill>
              <a:srgbClr val="9F0277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7CBF31E2-79A5-F9AB-800E-DF8B9C47F0DF}"/>
              </a:ext>
            </a:extLst>
          </p:cNvPr>
          <p:cNvSpPr/>
          <p:nvPr/>
        </p:nvSpPr>
        <p:spPr>
          <a:xfrm>
            <a:off x="1174830" y="5966749"/>
            <a:ext cx="1105383" cy="283580"/>
          </a:xfrm>
          <a:prstGeom prst="rect">
            <a:avLst/>
          </a:prstGeom>
          <a:noFill/>
          <a:ln>
            <a:solidFill>
              <a:srgbClr val="9F0277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688493B-5D37-9479-E2AB-7D8287924FF2}"/>
              </a:ext>
            </a:extLst>
          </p:cNvPr>
          <p:cNvSpPr/>
          <p:nvPr/>
        </p:nvSpPr>
        <p:spPr>
          <a:xfrm>
            <a:off x="4368095" y="6204030"/>
            <a:ext cx="1170391" cy="462988"/>
          </a:xfrm>
          <a:prstGeom prst="rect">
            <a:avLst/>
          </a:prstGeom>
          <a:noFill/>
          <a:ln>
            <a:solidFill>
              <a:srgbClr val="9F0277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6FC08F7-BA8F-223C-8D9F-2A3E1F669CD0}"/>
              </a:ext>
            </a:extLst>
          </p:cNvPr>
          <p:cNvSpPr/>
          <p:nvPr/>
        </p:nvSpPr>
        <p:spPr>
          <a:xfrm>
            <a:off x="6991690" y="5798916"/>
            <a:ext cx="2308568" cy="353028"/>
          </a:xfrm>
          <a:prstGeom prst="rect">
            <a:avLst/>
          </a:prstGeom>
          <a:noFill/>
          <a:ln>
            <a:solidFill>
              <a:srgbClr val="9F0277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1D8ECA4A-A1E7-B629-D21E-93D6D1054649}"/>
              </a:ext>
            </a:extLst>
          </p:cNvPr>
          <p:cNvSpPr/>
          <p:nvPr/>
        </p:nvSpPr>
        <p:spPr>
          <a:xfrm>
            <a:off x="10787606" y="1944547"/>
            <a:ext cx="462988" cy="190982"/>
          </a:xfrm>
          <a:prstGeom prst="rect">
            <a:avLst/>
          </a:prstGeom>
          <a:noFill/>
          <a:ln>
            <a:solidFill>
              <a:srgbClr val="9F0277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id="{13233C5B-7046-ED7C-B433-60754B3BCF22}"/>
              </a:ext>
            </a:extLst>
          </p:cNvPr>
          <p:cNvCxnSpPr/>
          <p:nvPr/>
        </p:nvCxnSpPr>
        <p:spPr>
          <a:xfrm flipV="1">
            <a:off x="6240435" y="3669175"/>
            <a:ext cx="610430" cy="312516"/>
          </a:xfrm>
          <a:prstGeom prst="bentConnector3">
            <a:avLst/>
          </a:prstGeom>
          <a:ln>
            <a:solidFill>
              <a:srgbClr val="9F027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898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3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64A467-23BF-3FE4-C834-AEB193871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640" y="131481"/>
            <a:ext cx="5884271" cy="1600200"/>
          </a:xfrm>
        </p:spPr>
        <p:txBody>
          <a:bodyPr/>
          <a:lstStyle/>
          <a:p>
            <a:r>
              <a:rPr lang="ko-KR" altLang="en-US" b="1" dirty="0"/>
              <a:t>화면구성 </a:t>
            </a:r>
            <a:r>
              <a:rPr lang="en-US" altLang="ko-KR" b="1" dirty="0"/>
              <a:t>– </a:t>
            </a:r>
            <a:r>
              <a:rPr lang="ko-KR" altLang="en-US" b="1" dirty="0"/>
              <a:t>고객센터페이지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562213F6-1DE5-0C98-6B5F-C564F2DD9C2D}"/>
              </a:ext>
            </a:extLst>
          </p:cNvPr>
          <p:cNvGrpSpPr/>
          <p:nvPr/>
        </p:nvGrpSpPr>
        <p:grpSpPr>
          <a:xfrm>
            <a:off x="172544" y="491917"/>
            <a:ext cx="618765" cy="586456"/>
            <a:chOff x="6935086" y="2927926"/>
            <a:chExt cx="501361" cy="487004"/>
          </a:xfrm>
        </p:grpSpPr>
        <p:sp>
          <p:nvSpPr>
            <p:cNvPr id="11" name="Oval 89">
              <a:extLst>
                <a:ext uri="{FF2B5EF4-FFF2-40B4-BE49-F238E27FC236}">
                  <a16:creationId xmlns:a16="http://schemas.microsoft.com/office/drawing/2014/main" id="{16757CD5-D260-761D-95AB-E999B793DBA1}"/>
                </a:ext>
              </a:extLst>
            </p:cNvPr>
            <p:cNvSpPr/>
            <p:nvPr/>
          </p:nvSpPr>
          <p:spPr>
            <a:xfrm>
              <a:off x="6935086" y="2927926"/>
              <a:ext cx="501361" cy="487004"/>
            </a:xfrm>
            <a:prstGeom prst="ellipse">
              <a:avLst/>
            </a:prstGeom>
            <a:solidFill>
              <a:srgbClr val="BF56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accent4">
                    <a:lumMod val="50000"/>
                  </a:schemeClr>
                </a:solidFill>
                <a:latin typeface="FontAwesome" pitchFamily="2" charset="0"/>
              </a:endParaRPr>
            </a:p>
          </p:txBody>
        </p:sp>
        <p:sp>
          <p:nvSpPr>
            <p:cNvPr id="12" name="Rectangle 43">
              <a:extLst>
                <a:ext uri="{FF2B5EF4-FFF2-40B4-BE49-F238E27FC236}">
                  <a16:creationId xmlns:a16="http://schemas.microsoft.com/office/drawing/2014/main" id="{F0ADD570-9E53-CD27-AF27-D3FF13DFC010}"/>
                </a:ext>
              </a:extLst>
            </p:cNvPr>
            <p:cNvSpPr/>
            <p:nvPr/>
          </p:nvSpPr>
          <p:spPr>
            <a:xfrm>
              <a:off x="7006004" y="3021336"/>
              <a:ext cx="355868" cy="369332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03</a:t>
              </a:r>
            </a:p>
          </p:txBody>
        </p:sp>
      </p:grpSp>
      <p:sp>
        <p:nvSpPr>
          <p:cNvPr id="18" name="슬라이드 번호 개체 틀 14">
            <a:extLst>
              <a:ext uri="{FF2B5EF4-FFF2-40B4-BE49-F238E27FC236}">
                <a16:creationId xmlns:a16="http://schemas.microsoft.com/office/drawing/2014/main" id="{5BAB65FD-8C0A-26D9-8038-7D25B6F72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352800" y="6492875"/>
            <a:ext cx="2743200" cy="365125"/>
          </a:xfrm>
        </p:spPr>
        <p:txBody>
          <a:bodyPr/>
          <a:lstStyle/>
          <a:p>
            <a:fld id="{AEB16A5A-D96E-442B-96D8-B37865DA61E2}" type="slidenum">
              <a:rPr lang="ko-KR" altLang="en-US" smtClean="0"/>
              <a:t>27</a:t>
            </a:fld>
            <a:endParaRPr lang="ko-KR" alt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20E2C38-6EB6-3C6C-B34A-D1613EC74BE6}"/>
              </a:ext>
            </a:extLst>
          </p:cNvPr>
          <p:cNvGrpSpPr/>
          <p:nvPr/>
        </p:nvGrpSpPr>
        <p:grpSpPr>
          <a:xfrm>
            <a:off x="170287" y="491917"/>
            <a:ext cx="618765" cy="586456"/>
            <a:chOff x="6940742" y="2295914"/>
            <a:chExt cx="501361" cy="487004"/>
          </a:xfrm>
        </p:grpSpPr>
        <p:sp>
          <p:nvSpPr>
            <p:cNvPr id="5" name="Oval 77">
              <a:extLst>
                <a:ext uri="{FF2B5EF4-FFF2-40B4-BE49-F238E27FC236}">
                  <a16:creationId xmlns:a16="http://schemas.microsoft.com/office/drawing/2014/main" id="{66D4AC22-3736-5332-3350-DC9C178B5B77}"/>
                </a:ext>
              </a:extLst>
            </p:cNvPr>
            <p:cNvSpPr/>
            <p:nvPr/>
          </p:nvSpPr>
          <p:spPr>
            <a:xfrm>
              <a:off x="6940742" y="2295914"/>
              <a:ext cx="501361" cy="487004"/>
            </a:xfrm>
            <a:prstGeom prst="ellipse">
              <a:avLst/>
            </a:prstGeom>
            <a:solidFill>
              <a:srgbClr val="DF53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accent3">
                    <a:lumMod val="50000"/>
                  </a:schemeClr>
                </a:solidFill>
              </a:endParaRPr>
            </a:p>
          </p:txBody>
        </p:sp>
        <p:sp>
          <p:nvSpPr>
            <p:cNvPr id="6" name="Rectangle 42">
              <a:extLst>
                <a:ext uri="{FF2B5EF4-FFF2-40B4-BE49-F238E27FC236}">
                  <a16:creationId xmlns:a16="http://schemas.microsoft.com/office/drawing/2014/main" id="{C7FB1915-AE1C-1380-1218-005EEAB7E6ED}"/>
                </a:ext>
              </a:extLst>
            </p:cNvPr>
            <p:cNvSpPr/>
            <p:nvPr/>
          </p:nvSpPr>
          <p:spPr>
            <a:xfrm>
              <a:off x="7006799" y="2383263"/>
              <a:ext cx="355868" cy="369332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05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285C90F2-7659-6A48-CF85-B376B733F075}"/>
              </a:ext>
            </a:extLst>
          </p:cNvPr>
          <p:cNvGrpSpPr/>
          <p:nvPr/>
        </p:nvGrpSpPr>
        <p:grpSpPr>
          <a:xfrm>
            <a:off x="170287" y="491917"/>
            <a:ext cx="618765" cy="586457"/>
            <a:chOff x="6940742" y="2927923"/>
            <a:chExt cx="501361" cy="487004"/>
          </a:xfrm>
        </p:grpSpPr>
        <p:sp>
          <p:nvSpPr>
            <p:cNvPr id="13" name="Oval 89">
              <a:extLst>
                <a:ext uri="{FF2B5EF4-FFF2-40B4-BE49-F238E27FC236}">
                  <a16:creationId xmlns:a16="http://schemas.microsoft.com/office/drawing/2014/main" id="{A9378F8A-A112-1D70-0730-F30E79DF37DD}"/>
                </a:ext>
              </a:extLst>
            </p:cNvPr>
            <p:cNvSpPr/>
            <p:nvPr/>
          </p:nvSpPr>
          <p:spPr>
            <a:xfrm>
              <a:off x="6940742" y="2927923"/>
              <a:ext cx="501361" cy="487004"/>
            </a:xfrm>
            <a:prstGeom prst="ellipse">
              <a:avLst/>
            </a:prstGeom>
            <a:solidFill>
              <a:srgbClr val="B846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accent4">
                    <a:lumMod val="50000"/>
                  </a:schemeClr>
                </a:solidFill>
                <a:latin typeface="FontAwesome" pitchFamily="2" charset="0"/>
              </a:endParaRPr>
            </a:p>
          </p:txBody>
        </p:sp>
        <p:sp>
          <p:nvSpPr>
            <p:cNvPr id="14" name="Rectangle 43">
              <a:extLst>
                <a:ext uri="{FF2B5EF4-FFF2-40B4-BE49-F238E27FC236}">
                  <a16:creationId xmlns:a16="http://schemas.microsoft.com/office/drawing/2014/main" id="{99B79586-CABE-715D-8D73-E8F706841977}"/>
                </a:ext>
              </a:extLst>
            </p:cNvPr>
            <p:cNvSpPr/>
            <p:nvPr/>
          </p:nvSpPr>
          <p:spPr>
            <a:xfrm>
              <a:off x="7013489" y="3017591"/>
              <a:ext cx="355868" cy="369332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06</a:t>
              </a: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5D14031C-9B2D-E519-300A-D8067203640F}"/>
              </a:ext>
            </a:extLst>
          </p:cNvPr>
          <p:cNvGrpSpPr/>
          <p:nvPr/>
        </p:nvGrpSpPr>
        <p:grpSpPr>
          <a:xfrm>
            <a:off x="177267" y="490621"/>
            <a:ext cx="618765" cy="586455"/>
            <a:chOff x="6940742" y="3559933"/>
            <a:chExt cx="501361" cy="487003"/>
          </a:xfrm>
        </p:grpSpPr>
        <p:sp>
          <p:nvSpPr>
            <p:cNvPr id="7" name="Oval 80">
              <a:extLst>
                <a:ext uri="{FF2B5EF4-FFF2-40B4-BE49-F238E27FC236}">
                  <a16:creationId xmlns:a16="http://schemas.microsoft.com/office/drawing/2014/main" id="{E3288364-5A7C-EAC3-DD20-E8BCC628B05D}"/>
                </a:ext>
              </a:extLst>
            </p:cNvPr>
            <p:cNvSpPr/>
            <p:nvPr/>
          </p:nvSpPr>
          <p:spPr>
            <a:xfrm>
              <a:off x="6940742" y="3559933"/>
              <a:ext cx="501361" cy="487003"/>
            </a:xfrm>
            <a:prstGeom prst="ellipse">
              <a:avLst/>
            </a:prstGeom>
            <a:solidFill>
              <a:srgbClr val="A62A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  <p:sp>
          <p:nvSpPr>
            <p:cNvPr id="9" name="Rectangle 44">
              <a:extLst>
                <a:ext uri="{FF2B5EF4-FFF2-40B4-BE49-F238E27FC236}">
                  <a16:creationId xmlns:a16="http://schemas.microsoft.com/office/drawing/2014/main" id="{194F4CC3-E06A-71A8-66D1-A8B9752217DB}"/>
                </a:ext>
              </a:extLst>
            </p:cNvPr>
            <p:cNvSpPr/>
            <p:nvPr/>
          </p:nvSpPr>
          <p:spPr>
            <a:xfrm>
              <a:off x="7011420" y="3647134"/>
              <a:ext cx="355868" cy="369332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07</a:t>
              </a:r>
            </a:p>
          </p:txBody>
        </p:sp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C407119A-B8F2-56C1-BFE4-0F39FF55D7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267" y="1835394"/>
            <a:ext cx="5665476" cy="3191675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5B6F8916-A039-FE0F-2F5A-B8B30F42F84D}"/>
              </a:ext>
            </a:extLst>
          </p:cNvPr>
          <p:cNvSpPr/>
          <p:nvPr/>
        </p:nvSpPr>
        <p:spPr>
          <a:xfrm>
            <a:off x="416688" y="4145483"/>
            <a:ext cx="850740" cy="282641"/>
          </a:xfrm>
          <a:prstGeom prst="rect">
            <a:avLst/>
          </a:prstGeom>
          <a:noFill/>
          <a:ln w="19050">
            <a:solidFill>
              <a:srgbClr val="9F0277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27A5A0FE-3F62-9607-17BB-49CA5CEFE8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4973" y="145842"/>
            <a:ext cx="4496973" cy="1522687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07EC9BCB-C567-5458-6B1A-CAC42D17E3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5440" y="1886674"/>
            <a:ext cx="4502083" cy="3207451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B1B510F7-782E-7772-3524-0F43B56979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4972" y="5305102"/>
            <a:ext cx="4496973" cy="1330631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A47951FB-057F-4166-C0D5-FDD34272BA96}"/>
              </a:ext>
            </a:extLst>
          </p:cNvPr>
          <p:cNvSpPr/>
          <p:nvPr/>
        </p:nvSpPr>
        <p:spPr>
          <a:xfrm>
            <a:off x="9068765" y="1040384"/>
            <a:ext cx="312516" cy="151808"/>
          </a:xfrm>
          <a:prstGeom prst="rect">
            <a:avLst/>
          </a:prstGeom>
          <a:noFill/>
          <a:ln>
            <a:solidFill>
              <a:srgbClr val="9F0277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51238E0-5BED-E000-19A9-3D60165D11B2}"/>
              </a:ext>
            </a:extLst>
          </p:cNvPr>
          <p:cNvSpPr/>
          <p:nvPr/>
        </p:nvSpPr>
        <p:spPr>
          <a:xfrm>
            <a:off x="10602410" y="4786132"/>
            <a:ext cx="318304" cy="185195"/>
          </a:xfrm>
          <a:prstGeom prst="rect">
            <a:avLst/>
          </a:prstGeom>
          <a:noFill/>
          <a:ln>
            <a:solidFill>
              <a:srgbClr val="9F0277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F63E799-2384-FE27-AA7F-6F4D01157E28}"/>
              </a:ext>
            </a:extLst>
          </p:cNvPr>
          <p:cNvSpPr/>
          <p:nvPr/>
        </p:nvSpPr>
        <p:spPr>
          <a:xfrm>
            <a:off x="7535119" y="6030410"/>
            <a:ext cx="3385595" cy="370390"/>
          </a:xfrm>
          <a:prstGeom prst="rect">
            <a:avLst/>
          </a:prstGeom>
          <a:noFill/>
          <a:ln>
            <a:solidFill>
              <a:srgbClr val="9F0277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7A9D63B-2A06-E535-8061-B058AFCA59C3}"/>
              </a:ext>
            </a:extLst>
          </p:cNvPr>
          <p:cNvSpPr/>
          <p:nvPr/>
        </p:nvSpPr>
        <p:spPr>
          <a:xfrm>
            <a:off x="7535119" y="2349660"/>
            <a:ext cx="3385595" cy="2436471"/>
          </a:xfrm>
          <a:prstGeom prst="rect">
            <a:avLst/>
          </a:prstGeom>
          <a:noFill/>
          <a:ln>
            <a:solidFill>
              <a:srgbClr val="9F02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화살표: 아래쪽 33">
            <a:extLst>
              <a:ext uri="{FF2B5EF4-FFF2-40B4-BE49-F238E27FC236}">
                <a16:creationId xmlns:a16="http://schemas.microsoft.com/office/drawing/2014/main" id="{C755D435-6C5A-C99B-9B5E-D315952E76DE}"/>
              </a:ext>
            </a:extLst>
          </p:cNvPr>
          <p:cNvSpPr/>
          <p:nvPr/>
        </p:nvSpPr>
        <p:spPr>
          <a:xfrm>
            <a:off x="8634714" y="1668529"/>
            <a:ext cx="219919" cy="218144"/>
          </a:xfrm>
          <a:prstGeom prst="downArrow">
            <a:avLst/>
          </a:prstGeom>
          <a:solidFill>
            <a:srgbClr val="9F0277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화살표: 아래쪽 34">
            <a:extLst>
              <a:ext uri="{FF2B5EF4-FFF2-40B4-BE49-F238E27FC236}">
                <a16:creationId xmlns:a16="http://schemas.microsoft.com/office/drawing/2014/main" id="{1D07979D-6A28-8E20-057F-0423DD18D00B}"/>
              </a:ext>
            </a:extLst>
          </p:cNvPr>
          <p:cNvSpPr/>
          <p:nvPr/>
        </p:nvSpPr>
        <p:spPr>
          <a:xfrm>
            <a:off x="8634714" y="5112720"/>
            <a:ext cx="219919" cy="218144"/>
          </a:xfrm>
          <a:prstGeom prst="downArrow">
            <a:avLst/>
          </a:prstGeom>
          <a:solidFill>
            <a:srgbClr val="9F0277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3912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3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64A467-23BF-3FE4-C834-AEB193871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640" y="131481"/>
            <a:ext cx="5884271" cy="1600200"/>
          </a:xfrm>
        </p:spPr>
        <p:txBody>
          <a:bodyPr/>
          <a:lstStyle/>
          <a:p>
            <a:r>
              <a:rPr lang="ko-KR" altLang="en-US" b="1" dirty="0"/>
              <a:t>프로젝트 시연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562213F6-1DE5-0C98-6B5F-C564F2DD9C2D}"/>
              </a:ext>
            </a:extLst>
          </p:cNvPr>
          <p:cNvGrpSpPr/>
          <p:nvPr/>
        </p:nvGrpSpPr>
        <p:grpSpPr>
          <a:xfrm>
            <a:off x="172544" y="491917"/>
            <a:ext cx="618765" cy="586456"/>
            <a:chOff x="6935086" y="2927926"/>
            <a:chExt cx="501361" cy="487004"/>
          </a:xfrm>
        </p:grpSpPr>
        <p:sp>
          <p:nvSpPr>
            <p:cNvPr id="11" name="Oval 89">
              <a:extLst>
                <a:ext uri="{FF2B5EF4-FFF2-40B4-BE49-F238E27FC236}">
                  <a16:creationId xmlns:a16="http://schemas.microsoft.com/office/drawing/2014/main" id="{16757CD5-D260-761D-95AB-E999B793DBA1}"/>
                </a:ext>
              </a:extLst>
            </p:cNvPr>
            <p:cNvSpPr/>
            <p:nvPr/>
          </p:nvSpPr>
          <p:spPr>
            <a:xfrm>
              <a:off x="6935086" y="2927926"/>
              <a:ext cx="501361" cy="487004"/>
            </a:xfrm>
            <a:prstGeom prst="ellipse">
              <a:avLst/>
            </a:prstGeom>
            <a:solidFill>
              <a:srgbClr val="BF56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accent4">
                    <a:lumMod val="50000"/>
                  </a:schemeClr>
                </a:solidFill>
                <a:latin typeface="FontAwesome" pitchFamily="2" charset="0"/>
              </a:endParaRPr>
            </a:p>
          </p:txBody>
        </p:sp>
        <p:sp>
          <p:nvSpPr>
            <p:cNvPr id="12" name="Rectangle 43">
              <a:extLst>
                <a:ext uri="{FF2B5EF4-FFF2-40B4-BE49-F238E27FC236}">
                  <a16:creationId xmlns:a16="http://schemas.microsoft.com/office/drawing/2014/main" id="{F0ADD570-9E53-CD27-AF27-D3FF13DFC010}"/>
                </a:ext>
              </a:extLst>
            </p:cNvPr>
            <p:cNvSpPr/>
            <p:nvPr/>
          </p:nvSpPr>
          <p:spPr>
            <a:xfrm>
              <a:off x="7006004" y="3021336"/>
              <a:ext cx="355868" cy="369332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03</a:t>
              </a:r>
            </a:p>
          </p:txBody>
        </p:sp>
      </p:grpSp>
      <p:sp>
        <p:nvSpPr>
          <p:cNvPr id="18" name="슬라이드 번호 개체 틀 14">
            <a:extLst>
              <a:ext uri="{FF2B5EF4-FFF2-40B4-BE49-F238E27FC236}">
                <a16:creationId xmlns:a16="http://schemas.microsoft.com/office/drawing/2014/main" id="{5BAB65FD-8C0A-26D9-8038-7D25B6F72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352800" y="6492875"/>
            <a:ext cx="2743200" cy="365125"/>
          </a:xfrm>
        </p:spPr>
        <p:txBody>
          <a:bodyPr/>
          <a:lstStyle/>
          <a:p>
            <a:fld id="{AEB16A5A-D96E-442B-96D8-B37865DA61E2}" type="slidenum">
              <a:rPr lang="ko-KR" altLang="en-US" smtClean="0"/>
              <a:t>28</a:t>
            </a:fld>
            <a:endParaRPr lang="ko-KR" alt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20E2C38-6EB6-3C6C-B34A-D1613EC74BE6}"/>
              </a:ext>
            </a:extLst>
          </p:cNvPr>
          <p:cNvGrpSpPr/>
          <p:nvPr/>
        </p:nvGrpSpPr>
        <p:grpSpPr>
          <a:xfrm>
            <a:off x="170287" y="491917"/>
            <a:ext cx="618765" cy="586456"/>
            <a:chOff x="6940742" y="2295914"/>
            <a:chExt cx="501361" cy="487004"/>
          </a:xfrm>
        </p:grpSpPr>
        <p:sp>
          <p:nvSpPr>
            <p:cNvPr id="5" name="Oval 77">
              <a:extLst>
                <a:ext uri="{FF2B5EF4-FFF2-40B4-BE49-F238E27FC236}">
                  <a16:creationId xmlns:a16="http://schemas.microsoft.com/office/drawing/2014/main" id="{66D4AC22-3736-5332-3350-DC9C178B5B77}"/>
                </a:ext>
              </a:extLst>
            </p:cNvPr>
            <p:cNvSpPr/>
            <p:nvPr/>
          </p:nvSpPr>
          <p:spPr>
            <a:xfrm>
              <a:off x="6940742" y="2295914"/>
              <a:ext cx="501361" cy="487004"/>
            </a:xfrm>
            <a:prstGeom prst="ellipse">
              <a:avLst/>
            </a:prstGeom>
            <a:solidFill>
              <a:srgbClr val="DF53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accent3">
                    <a:lumMod val="50000"/>
                  </a:schemeClr>
                </a:solidFill>
              </a:endParaRPr>
            </a:p>
          </p:txBody>
        </p:sp>
        <p:sp>
          <p:nvSpPr>
            <p:cNvPr id="6" name="Rectangle 42">
              <a:extLst>
                <a:ext uri="{FF2B5EF4-FFF2-40B4-BE49-F238E27FC236}">
                  <a16:creationId xmlns:a16="http://schemas.microsoft.com/office/drawing/2014/main" id="{C7FB1915-AE1C-1380-1218-005EEAB7E6ED}"/>
                </a:ext>
              </a:extLst>
            </p:cNvPr>
            <p:cNvSpPr/>
            <p:nvPr/>
          </p:nvSpPr>
          <p:spPr>
            <a:xfrm>
              <a:off x="7006799" y="2383263"/>
              <a:ext cx="355868" cy="369332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05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285C90F2-7659-6A48-CF85-B376B733F075}"/>
              </a:ext>
            </a:extLst>
          </p:cNvPr>
          <p:cNvGrpSpPr/>
          <p:nvPr/>
        </p:nvGrpSpPr>
        <p:grpSpPr>
          <a:xfrm>
            <a:off x="170287" y="491917"/>
            <a:ext cx="618765" cy="586457"/>
            <a:chOff x="6940742" y="2927923"/>
            <a:chExt cx="501361" cy="487004"/>
          </a:xfrm>
        </p:grpSpPr>
        <p:sp>
          <p:nvSpPr>
            <p:cNvPr id="13" name="Oval 89">
              <a:extLst>
                <a:ext uri="{FF2B5EF4-FFF2-40B4-BE49-F238E27FC236}">
                  <a16:creationId xmlns:a16="http://schemas.microsoft.com/office/drawing/2014/main" id="{A9378F8A-A112-1D70-0730-F30E79DF37DD}"/>
                </a:ext>
              </a:extLst>
            </p:cNvPr>
            <p:cNvSpPr/>
            <p:nvPr/>
          </p:nvSpPr>
          <p:spPr>
            <a:xfrm>
              <a:off x="6940742" y="2927923"/>
              <a:ext cx="501361" cy="487004"/>
            </a:xfrm>
            <a:prstGeom prst="ellipse">
              <a:avLst/>
            </a:prstGeom>
            <a:solidFill>
              <a:srgbClr val="B846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accent4">
                    <a:lumMod val="50000"/>
                  </a:schemeClr>
                </a:solidFill>
                <a:latin typeface="FontAwesome" pitchFamily="2" charset="0"/>
              </a:endParaRPr>
            </a:p>
          </p:txBody>
        </p:sp>
        <p:sp>
          <p:nvSpPr>
            <p:cNvPr id="14" name="Rectangle 43">
              <a:extLst>
                <a:ext uri="{FF2B5EF4-FFF2-40B4-BE49-F238E27FC236}">
                  <a16:creationId xmlns:a16="http://schemas.microsoft.com/office/drawing/2014/main" id="{99B79586-CABE-715D-8D73-E8F706841977}"/>
                </a:ext>
              </a:extLst>
            </p:cNvPr>
            <p:cNvSpPr/>
            <p:nvPr/>
          </p:nvSpPr>
          <p:spPr>
            <a:xfrm>
              <a:off x="7013489" y="3017591"/>
              <a:ext cx="355868" cy="369332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06</a:t>
              </a: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5D14031C-9B2D-E519-300A-D8067203640F}"/>
              </a:ext>
            </a:extLst>
          </p:cNvPr>
          <p:cNvGrpSpPr/>
          <p:nvPr/>
        </p:nvGrpSpPr>
        <p:grpSpPr>
          <a:xfrm>
            <a:off x="184247" y="490621"/>
            <a:ext cx="618765" cy="586455"/>
            <a:chOff x="6940742" y="3559933"/>
            <a:chExt cx="501361" cy="487003"/>
          </a:xfrm>
        </p:grpSpPr>
        <p:sp>
          <p:nvSpPr>
            <p:cNvPr id="7" name="Oval 80">
              <a:extLst>
                <a:ext uri="{FF2B5EF4-FFF2-40B4-BE49-F238E27FC236}">
                  <a16:creationId xmlns:a16="http://schemas.microsoft.com/office/drawing/2014/main" id="{E3288364-5A7C-EAC3-DD20-E8BCC628B05D}"/>
                </a:ext>
              </a:extLst>
            </p:cNvPr>
            <p:cNvSpPr/>
            <p:nvPr/>
          </p:nvSpPr>
          <p:spPr>
            <a:xfrm>
              <a:off x="6940742" y="3559933"/>
              <a:ext cx="501361" cy="487003"/>
            </a:xfrm>
            <a:prstGeom prst="ellipse">
              <a:avLst/>
            </a:prstGeom>
            <a:solidFill>
              <a:srgbClr val="A62A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  <p:sp>
          <p:nvSpPr>
            <p:cNvPr id="9" name="Rectangle 44">
              <a:extLst>
                <a:ext uri="{FF2B5EF4-FFF2-40B4-BE49-F238E27FC236}">
                  <a16:creationId xmlns:a16="http://schemas.microsoft.com/office/drawing/2014/main" id="{194F4CC3-E06A-71A8-66D1-A8B9752217DB}"/>
                </a:ext>
              </a:extLst>
            </p:cNvPr>
            <p:cNvSpPr/>
            <p:nvPr/>
          </p:nvSpPr>
          <p:spPr>
            <a:xfrm>
              <a:off x="7011420" y="3647134"/>
              <a:ext cx="355868" cy="369332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07</a:t>
              </a: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876BEF5C-B320-09F3-4491-9E16265DE08B}"/>
              </a:ext>
            </a:extLst>
          </p:cNvPr>
          <p:cNvGrpSpPr/>
          <p:nvPr/>
        </p:nvGrpSpPr>
        <p:grpSpPr>
          <a:xfrm>
            <a:off x="180886" y="490620"/>
            <a:ext cx="618765" cy="586455"/>
            <a:chOff x="6940742" y="3559933"/>
            <a:chExt cx="501361" cy="487003"/>
          </a:xfrm>
        </p:grpSpPr>
        <p:sp>
          <p:nvSpPr>
            <p:cNvPr id="16" name="Oval 80">
              <a:extLst>
                <a:ext uri="{FF2B5EF4-FFF2-40B4-BE49-F238E27FC236}">
                  <a16:creationId xmlns:a16="http://schemas.microsoft.com/office/drawing/2014/main" id="{E4D87038-C223-D794-6973-FF6A8668A2AB}"/>
                </a:ext>
              </a:extLst>
            </p:cNvPr>
            <p:cNvSpPr/>
            <p:nvPr/>
          </p:nvSpPr>
          <p:spPr>
            <a:xfrm>
              <a:off x="6940742" y="3559933"/>
              <a:ext cx="501361" cy="487003"/>
            </a:xfrm>
            <a:prstGeom prst="ellipse">
              <a:avLst/>
            </a:prstGeom>
            <a:solidFill>
              <a:srgbClr val="7B1F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  <p:sp>
          <p:nvSpPr>
            <p:cNvPr id="17" name="Rectangle 44">
              <a:extLst>
                <a:ext uri="{FF2B5EF4-FFF2-40B4-BE49-F238E27FC236}">
                  <a16:creationId xmlns:a16="http://schemas.microsoft.com/office/drawing/2014/main" id="{593D4300-0A93-305A-ABAF-C143F210742B}"/>
                </a:ext>
              </a:extLst>
            </p:cNvPr>
            <p:cNvSpPr/>
            <p:nvPr/>
          </p:nvSpPr>
          <p:spPr>
            <a:xfrm>
              <a:off x="7045181" y="3647134"/>
              <a:ext cx="288346" cy="306700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08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99606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3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64A467-23BF-3FE4-C834-AEB193871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640" y="131481"/>
            <a:ext cx="5884271" cy="1600200"/>
          </a:xfrm>
        </p:spPr>
        <p:txBody>
          <a:bodyPr/>
          <a:lstStyle/>
          <a:p>
            <a:r>
              <a:rPr lang="ko-KR" altLang="en-US" b="1" dirty="0"/>
              <a:t>개선사항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562213F6-1DE5-0C98-6B5F-C564F2DD9C2D}"/>
              </a:ext>
            </a:extLst>
          </p:cNvPr>
          <p:cNvGrpSpPr/>
          <p:nvPr/>
        </p:nvGrpSpPr>
        <p:grpSpPr>
          <a:xfrm>
            <a:off x="172544" y="491917"/>
            <a:ext cx="618765" cy="586456"/>
            <a:chOff x="6935086" y="2927926"/>
            <a:chExt cx="501361" cy="487004"/>
          </a:xfrm>
        </p:grpSpPr>
        <p:sp>
          <p:nvSpPr>
            <p:cNvPr id="11" name="Oval 89">
              <a:extLst>
                <a:ext uri="{FF2B5EF4-FFF2-40B4-BE49-F238E27FC236}">
                  <a16:creationId xmlns:a16="http://schemas.microsoft.com/office/drawing/2014/main" id="{16757CD5-D260-761D-95AB-E999B793DBA1}"/>
                </a:ext>
              </a:extLst>
            </p:cNvPr>
            <p:cNvSpPr/>
            <p:nvPr/>
          </p:nvSpPr>
          <p:spPr>
            <a:xfrm>
              <a:off x="6935086" y="2927926"/>
              <a:ext cx="501361" cy="487004"/>
            </a:xfrm>
            <a:prstGeom prst="ellipse">
              <a:avLst/>
            </a:prstGeom>
            <a:solidFill>
              <a:srgbClr val="BF56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accent4">
                    <a:lumMod val="50000"/>
                  </a:schemeClr>
                </a:solidFill>
                <a:latin typeface="FontAwesome" pitchFamily="2" charset="0"/>
              </a:endParaRPr>
            </a:p>
          </p:txBody>
        </p:sp>
        <p:sp>
          <p:nvSpPr>
            <p:cNvPr id="12" name="Rectangle 43">
              <a:extLst>
                <a:ext uri="{FF2B5EF4-FFF2-40B4-BE49-F238E27FC236}">
                  <a16:creationId xmlns:a16="http://schemas.microsoft.com/office/drawing/2014/main" id="{F0ADD570-9E53-CD27-AF27-D3FF13DFC010}"/>
                </a:ext>
              </a:extLst>
            </p:cNvPr>
            <p:cNvSpPr/>
            <p:nvPr/>
          </p:nvSpPr>
          <p:spPr>
            <a:xfrm>
              <a:off x="7006004" y="3021336"/>
              <a:ext cx="355868" cy="369332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03</a:t>
              </a:r>
            </a:p>
          </p:txBody>
        </p:sp>
      </p:grpSp>
      <p:sp>
        <p:nvSpPr>
          <p:cNvPr id="18" name="슬라이드 번호 개체 틀 14">
            <a:extLst>
              <a:ext uri="{FF2B5EF4-FFF2-40B4-BE49-F238E27FC236}">
                <a16:creationId xmlns:a16="http://schemas.microsoft.com/office/drawing/2014/main" id="{5BAB65FD-8C0A-26D9-8038-7D25B6F72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352800" y="6492875"/>
            <a:ext cx="2743200" cy="365125"/>
          </a:xfrm>
        </p:spPr>
        <p:txBody>
          <a:bodyPr/>
          <a:lstStyle/>
          <a:p>
            <a:fld id="{AEB16A5A-D96E-442B-96D8-B37865DA61E2}" type="slidenum">
              <a:rPr lang="ko-KR" altLang="en-US" smtClean="0"/>
              <a:t>29</a:t>
            </a:fld>
            <a:endParaRPr lang="ko-KR" alt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20E2C38-6EB6-3C6C-B34A-D1613EC74BE6}"/>
              </a:ext>
            </a:extLst>
          </p:cNvPr>
          <p:cNvGrpSpPr/>
          <p:nvPr/>
        </p:nvGrpSpPr>
        <p:grpSpPr>
          <a:xfrm>
            <a:off x="170287" y="491917"/>
            <a:ext cx="618765" cy="586456"/>
            <a:chOff x="6940742" y="2295914"/>
            <a:chExt cx="501361" cy="487004"/>
          </a:xfrm>
        </p:grpSpPr>
        <p:sp>
          <p:nvSpPr>
            <p:cNvPr id="5" name="Oval 77">
              <a:extLst>
                <a:ext uri="{FF2B5EF4-FFF2-40B4-BE49-F238E27FC236}">
                  <a16:creationId xmlns:a16="http://schemas.microsoft.com/office/drawing/2014/main" id="{66D4AC22-3736-5332-3350-DC9C178B5B77}"/>
                </a:ext>
              </a:extLst>
            </p:cNvPr>
            <p:cNvSpPr/>
            <p:nvPr/>
          </p:nvSpPr>
          <p:spPr>
            <a:xfrm>
              <a:off x="6940742" y="2295914"/>
              <a:ext cx="501361" cy="487004"/>
            </a:xfrm>
            <a:prstGeom prst="ellipse">
              <a:avLst/>
            </a:prstGeom>
            <a:solidFill>
              <a:srgbClr val="DF53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accent3">
                    <a:lumMod val="50000"/>
                  </a:schemeClr>
                </a:solidFill>
              </a:endParaRPr>
            </a:p>
          </p:txBody>
        </p:sp>
        <p:sp>
          <p:nvSpPr>
            <p:cNvPr id="6" name="Rectangle 42">
              <a:extLst>
                <a:ext uri="{FF2B5EF4-FFF2-40B4-BE49-F238E27FC236}">
                  <a16:creationId xmlns:a16="http://schemas.microsoft.com/office/drawing/2014/main" id="{C7FB1915-AE1C-1380-1218-005EEAB7E6ED}"/>
                </a:ext>
              </a:extLst>
            </p:cNvPr>
            <p:cNvSpPr/>
            <p:nvPr/>
          </p:nvSpPr>
          <p:spPr>
            <a:xfrm>
              <a:off x="7006799" y="2383263"/>
              <a:ext cx="355868" cy="369332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05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285C90F2-7659-6A48-CF85-B376B733F075}"/>
              </a:ext>
            </a:extLst>
          </p:cNvPr>
          <p:cNvGrpSpPr/>
          <p:nvPr/>
        </p:nvGrpSpPr>
        <p:grpSpPr>
          <a:xfrm>
            <a:off x="170287" y="491917"/>
            <a:ext cx="618765" cy="586457"/>
            <a:chOff x="6940742" y="2927923"/>
            <a:chExt cx="501361" cy="487004"/>
          </a:xfrm>
        </p:grpSpPr>
        <p:sp>
          <p:nvSpPr>
            <p:cNvPr id="13" name="Oval 89">
              <a:extLst>
                <a:ext uri="{FF2B5EF4-FFF2-40B4-BE49-F238E27FC236}">
                  <a16:creationId xmlns:a16="http://schemas.microsoft.com/office/drawing/2014/main" id="{A9378F8A-A112-1D70-0730-F30E79DF37DD}"/>
                </a:ext>
              </a:extLst>
            </p:cNvPr>
            <p:cNvSpPr/>
            <p:nvPr/>
          </p:nvSpPr>
          <p:spPr>
            <a:xfrm>
              <a:off x="6940742" y="2927923"/>
              <a:ext cx="501361" cy="487004"/>
            </a:xfrm>
            <a:prstGeom prst="ellipse">
              <a:avLst/>
            </a:prstGeom>
            <a:solidFill>
              <a:srgbClr val="B846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accent4">
                    <a:lumMod val="50000"/>
                  </a:schemeClr>
                </a:solidFill>
                <a:latin typeface="FontAwesome" pitchFamily="2" charset="0"/>
              </a:endParaRPr>
            </a:p>
          </p:txBody>
        </p:sp>
        <p:sp>
          <p:nvSpPr>
            <p:cNvPr id="14" name="Rectangle 43">
              <a:extLst>
                <a:ext uri="{FF2B5EF4-FFF2-40B4-BE49-F238E27FC236}">
                  <a16:creationId xmlns:a16="http://schemas.microsoft.com/office/drawing/2014/main" id="{99B79586-CABE-715D-8D73-E8F706841977}"/>
                </a:ext>
              </a:extLst>
            </p:cNvPr>
            <p:cNvSpPr/>
            <p:nvPr/>
          </p:nvSpPr>
          <p:spPr>
            <a:xfrm>
              <a:off x="7013489" y="3017591"/>
              <a:ext cx="355868" cy="369332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06</a:t>
              </a: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5D14031C-9B2D-E519-300A-D8067203640F}"/>
              </a:ext>
            </a:extLst>
          </p:cNvPr>
          <p:cNvGrpSpPr/>
          <p:nvPr/>
        </p:nvGrpSpPr>
        <p:grpSpPr>
          <a:xfrm>
            <a:off x="184247" y="490621"/>
            <a:ext cx="618765" cy="586455"/>
            <a:chOff x="6940742" y="3559933"/>
            <a:chExt cx="501361" cy="487003"/>
          </a:xfrm>
        </p:grpSpPr>
        <p:sp>
          <p:nvSpPr>
            <p:cNvPr id="7" name="Oval 80">
              <a:extLst>
                <a:ext uri="{FF2B5EF4-FFF2-40B4-BE49-F238E27FC236}">
                  <a16:creationId xmlns:a16="http://schemas.microsoft.com/office/drawing/2014/main" id="{E3288364-5A7C-EAC3-DD20-E8BCC628B05D}"/>
                </a:ext>
              </a:extLst>
            </p:cNvPr>
            <p:cNvSpPr/>
            <p:nvPr/>
          </p:nvSpPr>
          <p:spPr>
            <a:xfrm>
              <a:off x="6940742" y="3559933"/>
              <a:ext cx="501361" cy="487003"/>
            </a:xfrm>
            <a:prstGeom prst="ellipse">
              <a:avLst/>
            </a:prstGeom>
            <a:solidFill>
              <a:srgbClr val="A62A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  <p:sp>
          <p:nvSpPr>
            <p:cNvPr id="9" name="Rectangle 44">
              <a:extLst>
                <a:ext uri="{FF2B5EF4-FFF2-40B4-BE49-F238E27FC236}">
                  <a16:creationId xmlns:a16="http://schemas.microsoft.com/office/drawing/2014/main" id="{194F4CC3-E06A-71A8-66D1-A8B9752217DB}"/>
                </a:ext>
              </a:extLst>
            </p:cNvPr>
            <p:cNvSpPr/>
            <p:nvPr/>
          </p:nvSpPr>
          <p:spPr>
            <a:xfrm>
              <a:off x="7011420" y="3647134"/>
              <a:ext cx="355868" cy="369332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07</a:t>
              </a: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876BEF5C-B320-09F3-4491-9E16265DE08B}"/>
              </a:ext>
            </a:extLst>
          </p:cNvPr>
          <p:cNvGrpSpPr/>
          <p:nvPr/>
        </p:nvGrpSpPr>
        <p:grpSpPr>
          <a:xfrm>
            <a:off x="180886" y="490620"/>
            <a:ext cx="618765" cy="586455"/>
            <a:chOff x="6940742" y="3559933"/>
            <a:chExt cx="501361" cy="487003"/>
          </a:xfrm>
        </p:grpSpPr>
        <p:sp>
          <p:nvSpPr>
            <p:cNvPr id="16" name="Oval 80">
              <a:extLst>
                <a:ext uri="{FF2B5EF4-FFF2-40B4-BE49-F238E27FC236}">
                  <a16:creationId xmlns:a16="http://schemas.microsoft.com/office/drawing/2014/main" id="{E4D87038-C223-D794-6973-FF6A8668A2AB}"/>
                </a:ext>
              </a:extLst>
            </p:cNvPr>
            <p:cNvSpPr/>
            <p:nvPr/>
          </p:nvSpPr>
          <p:spPr>
            <a:xfrm>
              <a:off x="6940742" y="3559933"/>
              <a:ext cx="501361" cy="487003"/>
            </a:xfrm>
            <a:prstGeom prst="ellipse">
              <a:avLst/>
            </a:prstGeom>
            <a:solidFill>
              <a:srgbClr val="7B1F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  <p:sp>
          <p:nvSpPr>
            <p:cNvPr id="17" name="Rectangle 44">
              <a:extLst>
                <a:ext uri="{FF2B5EF4-FFF2-40B4-BE49-F238E27FC236}">
                  <a16:creationId xmlns:a16="http://schemas.microsoft.com/office/drawing/2014/main" id="{593D4300-0A93-305A-ABAF-C143F210742B}"/>
                </a:ext>
              </a:extLst>
            </p:cNvPr>
            <p:cNvSpPr/>
            <p:nvPr/>
          </p:nvSpPr>
          <p:spPr>
            <a:xfrm>
              <a:off x="7045181" y="3647134"/>
              <a:ext cx="288346" cy="306700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08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A40410EA-D0AE-D85D-0846-B36999FF18DA}"/>
              </a:ext>
            </a:extLst>
          </p:cNvPr>
          <p:cNvSpPr txBox="1"/>
          <p:nvPr/>
        </p:nvSpPr>
        <p:spPr>
          <a:xfrm>
            <a:off x="190162" y="1839169"/>
            <a:ext cx="11233899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▶</a:t>
            </a:r>
            <a:r>
              <a:rPr lang="en-US" altLang="ko-KR" b="1" dirty="0"/>
              <a:t> </a:t>
            </a:r>
            <a:r>
              <a:rPr lang="ko-KR" altLang="en-US" b="1" dirty="0"/>
              <a:t>프론트 </a:t>
            </a:r>
            <a:r>
              <a:rPr lang="en-US" altLang="ko-KR" b="1" dirty="0"/>
              <a:t> · </a:t>
            </a:r>
            <a:r>
              <a:rPr lang="ko-KR" altLang="en-US" b="1" dirty="0"/>
              <a:t>구조잡기 </a:t>
            </a:r>
            <a:r>
              <a:rPr lang="en-US" altLang="ko-KR" b="1" dirty="0"/>
              <a:t>(</a:t>
            </a:r>
            <a:r>
              <a:rPr lang="ko-KR" altLang="en-US" b="1" dirty="0"/>
              <a:t>정확한 가이드라인을 팀원들과 공유한 후</a:t>
            </a:r>
            <a:r>
              <a:rPr lang="en-US" altLang="ko-KR" b="1" dirty="0"/>
              <a:t>, </a:t>
            </a:r>
            <a:br>
              <a:rPr lang="en-US" altLang="ko-KR" b="1" dirty="0"/>
            </a:br>
            <a:r>
              <a:rPr lang="en-US" altLang="ko-KR" b="1" dirty="0"/>
              <a:t>	                    </a:t>
            </a:r>
            <a:r>
              <a:rPr lang="ko-KR" altLang="en-US" b="1" dirty="0"/>
              <a:t>정해진 구조에 맞춘</a:t>
            </a:r>
            <a:r>
              <a:rPr lang="en-US" altLang="ko-KR" b="1" dirty="0"/>
              <a:t> </a:t>
            </a:r>
            <a:r>
              <a:rPr lang="ko-KR" altLang="en-US" b="1" dirty="0"/>
              <a:t>협업 진행의 필요성</a:t>
            </a:r>
            <a:r>
              <a:rPr lang="en-US" altLang="ko-KR" b="1" dirty="0"/>
              <a:t>)</a:t>
            </a:r>
          </a:p>
          <a:p>
            <a:r>
              <a:rPr lang="en-US" altLang="ko-KR" b="1" dirty="0"/>
              <a:t>	     </a:t>
            </a:r>
            <a:br>
              <a:rPr lang="en-US" altLang="ko-KR" b="1" dirty="0"/>
            </a:br>
            <a:r>
              <a:rPr lang="en-US" altLang="ko-KR" b="1" dirty="0"/>
              <a:t> 	    · </a:t>
            </a:r>
            <a:r>
              <a:rPr lang="ko-KR" altLang="en-US" b="1" dirty="0"/>
              <a:t>반응형 자동변환 </a:t>
            </a:r>
            <a:r>
              <a:rPr lang="en-US" altLang="ko-KR" b="1" dirty="0"/>
              <a:t>(</a:t>
            </a:r>
            <a:r>
              <a:rPr lang="ko-KR" altLang="en-US" b="1" dirty="0"/>
              <a:t>미디어쿼리로 화면</a:t>
            </a:r>
            <a:r>
              <a:rPr lang="en-US" altLang="ko-KR" b="1" dirty="0"/>
              <a:t> </a:t>
            </a:r>
            <a:r>
              <a:rPr lang="ko-KR" altLang="en-US" b="1" dirty="0"/>
              <a:t>픽셀별 </a:t>
            </a:r>
            <a:r>
              <a:rPr lang="en-US" altLang="ko-KR" b="1" dirty="0"/>
              <a:t>css</a:t>
            </a:r>
            <a:r>
              <a:rPr lang="ko-KR" altLang="en-US" b="1" dirty="0"/>
              <a:t>를 재지정 해주지 않고</a:t>
            </a:r>
            <a:r>
              <a:rPr lang="en-US" altLang="ko-KR" b="1" dirty="0"/>
              <a:t>,</a:t>
            </a:r>
            <a:br>
              <a:rPr lang="en-US" altLang="ko-KR" b="1" dirty="0"/>
            </a:br>
            <a:r>
              <a:rPr lang="en-US" altLang="ko-KR" b="1" dirty="0"/>
              <a:t>                                          </a:t>
            </a:r>
            <a:r>
              <a:rPr lang="ko-KR" altLang="en-US" b="1" dirty="0"/>
              <a:t>화면에 맞춰 자동으로 반응형이 구현될 수 있는 프레임워크 공부의 필요성</a:t>
            </a:r>
            <a:r>
              <a:rPr lang="en-US" altLang="ko-KR" b="1" dirty="0"/>
              <a:t>)</a:t>
            </a:r>
            <a:r>
              <a:rPr lang="ko-KR" altLang="en-US" b="1" dirty="0"/>
              <a:t> </a:t>
            </a:r>
            <a:endParaRPr lang="en-US" altLang="ko-KR" b="1" dirty="0"/>
          </a:p>
          <a:p>
            <a:endParaRPr lang="en-US" altLang="ko-KR" dirty="0"/>
          </a:p>
          <a:p>
            <a:r>
              <a:rPr lang="en-US" altLang="ko-KR" dirty="0"/>
              <a:t>	    </a:t>
            </a:r>
            <a:r>
              <a:rPr lang="en-US" altLang="ko-KR" b="1" dirty="0"/>
              <a:t>·</a:t>
            </a:r>
            <a:r>
              <a:rPr lang="en-US" altLang="ko-KR" dirty="0"/>
              <a:t> </a:t>
            </a:r>
            <a:r>
              <a:rPr lang="ko-KR" altLang="en-US" b="1" dirty="0"/>
              <a:t>사용자의 편의를 고려한 화면 구성</a:t>
            </a:r>
            <a:br>
              <a:rPr lang="en-US" altLang="ko-KR" b="1" dirty="0"/>
            </a:br>
            <a:endParaRPr lang="en-US" altLang="ko-KR" b="1" dirty="0"/>
          </a:p>
          <a:p>
            <a:endParaRPr lang="en-US" altLang="ko-KR" dirty="0"/>
          </a:p>
          <a:p>
            <a:r>
              <a:rPr lang="ko-KR" altLang="en-US" b="1" dirty="0"/>
              <a:t>▶</a:t>
            </a:r>
            <a:r>
              <a:rPr lang="en-US" altLang="ko-KR" b="1" dirty="0"/>
              <a:t> </a:t>
            </a:r>
            <a:r>
              <a:rPr lang="ko-KR" altLang="en-US" b="1" dirty="0"/>
              <a:t>백 </a:t>
            </a:r>
            <a:r>
              <a:rPr lang="en-US" altLang="ko-KR" b="1" dirty="0"/>
              <a:t> · </a:t>
            </a:r>
            <a:r>
              <a:rPr lang="ko-KR" altLang="en-US" b="1" dirty="0"/>
              <a:t>개발 우선 순위 결정 </a:t>
            </a:r>
            <a:r>
              <a:rPr lang="en-US" altLang="ko-KR" b="1" dirty="0"/>
              <a:t>(</a:t>
            </a:r>
            <a:r>
              <a:rPr lang="ko-KR" altLang="en-US" b="1" dirty="0"/>
              <a:t>체계적인 일정관리 및 업무분담의 필요성</a:t>
            </a:r>
            <a:r>
              <a:rPr lang="en-US" altLang="ko-KR" b="1" dirty="0"/>
              <a:t>)</a:t>
            </a:r>
          </a:p>
          <a:p>
            <a:endParaRPr lang="en-US" altLang="ko-KR" b="1" dirty="0"/>
          </a:p>
          <a:p>
            <a:r>
              <a:rPr lang="en-US" altLang="ko-KR" b="1" dirty="0"/>
              <a:t>         · </a:t>
            </a:r>
            <a:r>
              <a:rPr lang="ko-KR" altLang="en-US" b="1" dirty="0"/>
              <a:t>기능 구현 </a:t>
            </a:r>
            <a:r>
              <a:rPr lang="en-US" altLang="ko-KR" b="1" dirty="0"/>
              <a:t>(</a:t>
            </a:r>
            <a:r>
              <a:rPr lang="ko-KR" altLang="en-US" b="1" dirty="0"/>
              <a:t>사용 기술에 대한 추가 공부 필요성</a:t>
            </a:r>
            <a:r>
              <a:rPr lang="en-US" altLang="ko-KR" b="1" dirty="0"/>
              <a:t>)</a:t>
            </a:r>
            <a:br>
              <a:rPr lang="en-US" altLang="ko-KR" b="1" dirty="0"/>
            </a:br>
            <a:endParaRPr lang="en-US" altLang="ko-KR" b="1" dirty="0"/>
          </a:p>
          <a:p>
            <a:endParaRPr lang="en-US" altLang="ko-KR" b="1" dirty="0"/>
          </a:p>
          <a:p>
            <a:r>
              <a:rPr lang="ko-KR" altLang="en-US" b="1" dirty="0"/>
              <a:t>▶ 팀원 간의 의사소통의 중요성</a:t>
            </a:r>
            <a:r>
              <a:rPr lang="en-US" altLang="ko-KR" b="1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341935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3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64A467-23BF-3FE4-C834-AEB193871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640" y="131483"/>
            <a:ext cx="4962891" cy="1600200"/>
          </a:xfrm>
        </p:spPr>
        <p:txBody>
          <a:bodyPr/>
          <a:lstStyle/>
          <a:p>
            <a:r>
              <a:rPr lang="ko-KR" altLang="en-US" b="1" dirty="0"/>
              <a:t>프로젝트 개발 주제</a:t>
            </a:r>
            <a:r>
              <a:rPr lang="en-US" altLang="ko-KR" b="1" dirty="0"/>
              <a:t>/</a:t>
            </a:r>
            <a:r>
              <a:rPr lang="ko-KR" altLang="en-US" b="1" dirty="0"/>
              <a:t>목적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144AA81-4FBD-DF72-9299-BC1090B65F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87661" y="2001558"/>
            <a:ext cx="5657338" cy="3811588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ko-KR" altLang="en-US" b="1" dirty="0"/>
              <a:t>▶ </a:t>
            </a:r>
            <a:r>
              <a:rPr lang="ko-KR" altLang="en-US" b="1" u="sng" dirty="0">
                <a:highlight>
                  <a:srgbClr val="F7E5F4"/>
                </a:highlight>
              </a:rPr>
              <a:t>반응형 웹</a:t>
            </a:r>
            <a:r>
              <a:rPr lang="en-US" altLang="ko-KR" b="1" u="sng" dirty="0">
                <a:highlight>
                  <a:srgbClr val="F7E5F4"/>
                </a:highlight>
              </a:rPr>
              <a:t>/</a:t>
            </a:r>
            <a:r>
              <a:rPr lang="ko-KR" altLang="en-US" b="1" u="sng" dirty="0">
                <a:highlight>
                  <a:srgbClr val="F7E5F4"/>
                </a:highlight>
              </a:rPr>
              <a:t>앱 신선식품 쇼핑몰 벤치마킹</a:t>
            </a:r>
            <a:r>
              <a:rPr lang="en-US" altLang="ko-KR" b="1" u="sng" dirty="0">
                <a:highlight>
                  <a:srgbClr val="F7E5F4"/>
                </a:highlight>
              </a:rPr>
              <a:t>(</a:t>
            </a:r>
            <a:r>
              <a:rPr lang="ko-KR" altLang="en-US" b="1" u="sng" dirty="0">
                <a:highlight>
                  <a:srgbClr val="F7E5F4"/>
                </a:highlight>
              </a:rPr>
              <a:t>마켓컬리</a:t>
            </a:r>
            <a:r>
              <a:rPr lang="en-US" altLang="ko-KR" b="1" u="sng" dirty="0">
                <a:highlight>
                  <a:srgbClr val="F7E5F4"/>
                </a:highlight>
              </a:rPr>
              <a:t>)</a:t>
            </a:r>
          </a:p>
          <a:p>
            <a:pPr>
              <a:lnSpc>
                <a:spcPct val="120000"/>
              </a:lnSpc>
            </a:pPr>
            <a:endParaRPr lang="en-US" altLang="ko-KR" b="1" dirty="0"/>
          </a:p>
          <a:p>
            <a:pPr>
              <a:lnSpc>
                <a:spcPct val="120000"/>
              </a:lnSpc>
            </a:pPr>
            <a:r>
              <a:rPr lang="ko-KR" altLang="en-US" b="1" dirty="0"/>
              <a:t>▶ 코로나</a:t>
            </a:r>
            <a:r>
              <a:rPr lang="en-US" altLang="ko-KR" b="1" dirty="0"/>
              <a:t>19</a:t>
            </a:r>
            <a:r>
              <a:rPr lang="ko-KR" altLang="en-US" b="1" dirty="0"/>
              <a:t> 이후 소비 트렌드 변화 </a:t>
            </a:r>
            <a:br>
              <a:rPr lang="en-US" altLang="ko-KR" b="1" dirty="0"/>
            </a:br>
            <a:r>
              <a:rPr lang="en-US" altLang="ko-KR" b="1" dirty="0"/>
              <a:t>     -&gt; </a:t>
            </a:r>
            <a:r>
              <a:rPr lang="ko-KR" altLang="en-US" b="1" dirty="0"/>
              <a:t>비대면 온라인 쇼핑몰 이용 증가</a:t>
            </a:r>
            <a:endParaRPr lang="en-US" altLang="ko-KR" b="1" dirty="0"/>
          </a:p>
          <a:p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▶ </a:t>
            </a:r>
            <a:r>
              <a:rPr lang="ko-KR" altLang="en-US" b="1" u="sng" dirty="0"/>
              <a:t>판매자의 물류창고 재고</a:t>
            </a:r>
            <a:r>
              <a:rPr lang="ko-KR" altLang="en-US" b="1" dirty="0"/>
              <a:t>를 </a:t>
            </a:r>
            <a:r>
              <a:rPr lang="ko-KR" altLang="en-US" b="1" u="sng" dirty="0"/>
              <a:t>실시간</a:t>
            </a:r>
            <a:r>
              <a:rPr lang="ko-KR" altLang="en-US" b="1" dirty="0"/>
              <a:t>으로 </a:t>
            </a:r>
            <a:br>
              <a:rPr lang="en-US" altLang="ko-KR" b="1" dirty="0"/>
            </a:br>
            <a:r>
              <a:rPr lang="en-US" altLang="ko-KR" b="1" dirty="0"/>
              <a:t>    </a:t>
            </a:r>
            <a:r>
              <a:rPr lang="ko-KR" altLang="en-US" b="1" u="sng" dirty="0"/>
              <a:t>연계할 수 있는 기능을 구축함으로써</a:t>
            </a:r>
            <a:r>
              <a:rPr lang="ko-KR" altLang="en-US" b="1" dirty="0"/>
              <a:t> </a:t>
            </a:r>
            <a:br>
              <a:rPr lang="en-US" altLang="ko-KR" b="1" dirty="0"/>
            </a:br>
            <a:r>
              <a:rPr lang="en-US" altLang="ko-KR" b="1" dirty="0"/>
              <a:t>    </a:t>
            </a:r>
            <a:r>
              <a:rPr lang="ko-KR" altLang="en-US" b="1" u="sng" dirty="0"/>
              <a:t>소비자</a:t>
            </a:r>
            <a:r>
              <a:rPr lang="ko-KR" altLang="en-US" b="1" dirty="0"/>
              <a:t>가 신선한 </a:t>
            </a:r>
            <a:r>
              <a:rPr lang="ko-KR" altLang="en-US" b="1" u="sng" dirty="0"/>
              <a:t>식재료품</a:t>
            </a:r>
            <a:r>
              <a:rPr lang="ko-KR" altLang="en-US" b="1" dirty="0"/>
              <a:t>을 </a:t>
            </a:r>
            <a:r>
              <a:rPr lang="ko-KR" altLang="en-US" b="1" u="sng" dirty="0"/>
              <a:t>빠르게</a:t>
            </a:r>
            <a:r>
              <a:rPr lang="en-US" altLang="ko-KR" b="1" u="sng" dirty="0"/>
              <a:t> </a:t>
            </a:r>
            <a:r>
              <a:rPr lang="ko-KR" altLang="en-US" b="1" u="sng" dirty="0"/>
              <a:t>배송 받을 수 있는</a:t>
            </a:r>
            <a:r>
              <a:rPr lang="en-US" altLang="ko-KR" b="1" u="sng" dirty="0"/>
              <a:t> </a:t>
            </a:r>
            <a:br>
              <a:rPr lang="en-US" altLang="ko-KR" b="1" u="sng" dirty="0"/>
            </a:br>
            <a:r>
              <a:rPr lang="en-US" altLang="ko-KR" b="1" dirty="0"/>
              <a:t>    </a:t>
            </a:r>
            <a:r>
              <a:rPr lang="ko-KR" altLang="en-US" b="1" u="sng" dirty="0"/>
              <a:t>온라인 구매 사이트를 제공</a:t>
            </a:r>
            <a:r>
              <a:rPr lang="en-US" altLang="ko-KR" b="1" u="sng" dirty="0"/>
              <a:t> </a:t>
            </a:r>
            <a:br>
              <a:rPr lang="en-US" altLang="ko-KR" b="1" u="sng" dirty="0"/>
            </a:br>
            <a:r>
              <a:rPr lang="en-US" altLang="ko-KR" b="1" dirty="0"/>
              <a:t>      =&gt; </a:t>
            </a:r>
            <a:r>
              <a:rPr lang="ko-KR" altLang="en-US" b="1" dirty="0"/>
              <a:t>편리함과 만족도 ↑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F337A7B6-C39C-1B1D-1C94-ADBE4AB0F709}"/>
              </a:ext>
            </a:extLst>
          </p:cNvPr>
          <p:cNvGrpSpPr/>
          <p:nvPr/>
        </p:nvGrpSpPr>
        <p:grpSpPr>
          <a:xfrm>
            <a:off x="174801" y="491919"/>
            <a:ext cx="618765" cy="586456"/>
            <a:chOff x="6940742" y="1663902"/>
            <a:chExt cx="501361" cy="487004"/>
          </a:xfrm>
        </p:grpSpPr>
        <p:sp>
          <p:nvSpPr>
            <p:cNvPr id="6" name="Oval 83">
              <a:extLst>
                <a:ext uri="{FF2B5EF4-FFF2-40B4-BE49-F238E27FC236}">
                  <a16:creationId xmlns:a16="http://schemas.microsoft.com/office/drawing/2014/main" id="{4DCBD7D7-0EFA-3429-2E50-58FD34F8C70D}"/>
                </a:ext>
              </a:extLst>
            </p:cNvPr>
            <p:cNvSpPr/>
            <p:nvPr/>
          </p:nvSpPr>
          <p:spPr>
            <a:xfrm>
              <a:off x="6940742" y="1663902"/>
              <a:ext cx="501361" cy="487004"/>
            </a:xfrm>
            <a:prstGeom prst="ellipse">
              <a:avLst/>
            </a:prstGeom>
            <a:solidFill>
              <a:srgbClr val="E197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b="1" dirty="0">
                <a:solidFill>
                  <a:schemeClr val="accent2">
                    <a:lumMod val="50000"/>
                  </a:schemeClr>
                </a:solidFill>
                <a:latin typeface="FontAwesome" pitchFamily="2" charset="0"/>
              </a:endParaRPr>
            </a:p>
          </p:txBody>
        </p:sp>
        <p:sp>
          <p:nvSpPr>
            <p:cNvPr id="7" name="Rectangle 41">
              <a:extLst>
                <a:ext uri="{FF2B5EF4-FFF2-40B4-BE49-F238E27FC236}">
                  <a16:creationId xmlns:a16="http://schemas.microsoft.com/office/drawing/2014/main" id="{2CAE5D7E-3D3E-9103-AD55-9A655BCBCB47}"/>
                </a:ext>
              </a:extLst>
            </p:cNvPr>
            <p:cNvSpPr/>
            <p:nvPr/>
          </p:nvSpPr>
          <p:spPr>
            <a:xfrm>
              <a:off x="7013489" y="1753389"/>
              <a:ext cx="355868" cy="369332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01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BA60F736-9B99-5C4D-7228-9DF37FDF427F}"/>
              </a:ext>
            </a:extLst>
          </p:cNvPr>
          <p:cNvSpPr txBox="1"/>
          <p:nvPr/>
        </p:nvSpPr>
        <p:spPr>
          <a:xfrm flipH="1">
            <a:off x="5803118" y="5623726"/>
            <a:ext cx="62559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https://eiec.kdi.re.kr/policy/domesticView.do?ac=0000154583&amp;issus=S&amp;pp=20&amp;datecount=&amp;pg=</a:t>
            </a:r>
            <a:endParaRPr lang="ko-KR" altLang="en-US" sz="1400" dirty="0"/>
          </a:p>
        </p:txBody>
      </p:sp>
      <p:pic>
        <p:nvPicPr>
          <p:cNvPr id="14" name="그림 개체 틀 13">
            <a:extLst>
              <a:ext uri="{FF2B5EF4-FFF2-40B4-BE49-F238E27FC236}">
                <a16:creationId xmlns:a16="http://schemas.microsoft.com/office/drawing/2014/main" id="{CEC2634A-43AE-DAFC-D7DE-A3BC69832897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998" r="998"/>
          <a:stretch/>
        </p:blipFill>
        <p:spPr>
          <a:xfrm>
            <a:off x="5844999" y="750101"/>
            <a:ext cx="6172200" cy="4873625"/>
          </a:xfrm>
        </p:spPr>
      </p:pic>
      <p:sp>
        <p:nvSpPr>
          <p:cNvPr id="15" name="슬라이드 번호 개체 틀 14">
            <a:extLst>
              <a:ext uri="{FF2B5EF4-FFF2-40B4-BE49-F238E27FC236}">
                <a16:creationId xmlns:a16="http://schemas.microsoft.com/office/drawing/2014/main" id="{794A76FC-FF14-9C60-47D5-58C375F992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352800" y="6492875"/>
            <a:ext cx="2743200" cy="365125"/>
          </a:xfrm>
        </p:spPr>
        <p:txBody>
          <a:bodyPr/>
          <a:lstStyle/>
          <a:p>
            <a:fld id="{AEB16A5A-D96E-442B-96D8-B37865DA61E2}" type="slidenum">
              <a:rPr lang="ko-KR" altLang="en-US" smtClean="0"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5259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3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EDD3F0-4F5B-4F96-8EA0-730E21976A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03891" y="967208"/>
            <a:ext cx="5632983" cy="2604511"/>
          </a:xfrm>
          <a:prstGeom prst="roundRect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US" altLang="ko-KR" sz="2800" u="sng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7E5F4"/>
                </a:highlight>
                <a:latin typeface="Dreaming Outloud Pro" panose="03050502040302030504" pitchFamily="66" charset="0"/>
                <a:cs typeface="Dreaming Outloud Pro" panose="03050502040302030504" pitchFamily="66" charset="0"/>
              </a:rPr>
              <a:t>Eat, drink and be merry!</a:t>
            </a:r>
            <a:endParaRPr lang="ko-KR" altLang="en-US" sz="2800" u="sng" dirty="0">
              <a:solidFill>
                <a:schemeClr val="tx1">
                  <a:lumMod val="75000"/>
                  <a:lumOff val="25000"/>
                </a:schemeClr>
              </a:solidFill>
              <a:highlight>
                <a:srgbClr val="F7E5F4"/>
              </a:highlight>
              <a:latin typeface="Dreaming Outloud Pro" panose="03050502040302030504" pitchFamily="66" charset="0"/>
              <a:cs typeface="Dreaming Outloud Pro" panose="03050502040302030504" pitchFamily="66" charset="0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075D9D1-34E5-24C2-E1FB-35EAC7B538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84107"/>
            <a:ext cx="9144000" cy="1805494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bg1">
                <a:lumMod val="50000"/>
              </a:schemeClr>
            </a:solidFill>
          </a:ln>
        </p:spPr>
        <p:txBody>
          <a:bodyPr anchor="ctr">
            <a:normAutofit/>
          </a:bodyPr>
          <a:lstStyle/>
          <a:p>
            <a:r>
              <a:rPr lang="ko-KR" altLang="en-US" sz="2800" b="1" dirty="0">
                <a:solidFill>
                  <a:schemeClr val="tx1">
                    <a:lumMod val="95000"/>
                    <a:lumOff val="5000"/>
                  </a:schemeClr>
                </a:solidFill>
                <a:highlight>
                  <a:srgbClr val="F7E5F4"/>
                </a:highlight>
                <a:latin typeface="맑은 고딕" panose="020B0503020000020004" pitchFamily="50" charset="-127"/>
                <a:ea typeface="맑은 고딕" panose="020B0503020000020004" pitchFamily="50" charset="-127"/>
                <a:cs typeface="Dreaming Outloud Pro" panose="020B0604020202020204" pitchFamily="66" charset="0"/>
              </a:rPr>
              <a:t>감사합니다</a:t>
            </a:r>
            <a:r>
              <a:rPr lang="en-US" altLang="ko-KR" sz="2800" b="1" dirty="0">
                <a:solidFill>
                  <a:schemeClr val="tx1">
                    <a:lumMod val="95000"/>
                    <a:lumOff val="5000"/>
                  </a:schemeClr>
                </a:solidFill>
                <a:highlight>
                  <a:srgbClr val="F7E5F4"/>
                </a:highlight>
                <a:latin typeface="맑은 고딕" panose="020B0503020000020004" pitchFamily="50" charset="-127"/>
                <a:ea typeface="맑은 고딕" panose="020B0503020000020004" pitchFamily="50" charset="-127"/>
                <a:cs typeface="Dreaming Outloud Pro" panose="020B0604020202020204" pitchFamily="66" charset="0"/>
              </a:rPr>
              <a:t>.</a:t>
            </a:r>
            <a:endParaRPr lang="en-US" altLang="ko-KR" sz="1800" b="1" dirty="0">
              <a:solidFill>
                <a:schemeClr val="tx1">
                  <a:lumMod val="95000"/>
                  <a:lumOff val="5000"/>
                </a:schemeClr>
              </a:solidFill>
              <a:highlight>
                <a:srgbClr val="F7E5F4"/>
              </a:highlight>
              <a:latin typeface="맑은 고딕" panose="020B0503020000020004" pitchFamily="50" charset="-127"/>
              <a:ea typeface="맑은 고딕" panose="020B0503020000020004" pitchFamily="50" charset="-127"/>
              <a:cs typeface="Dreaming Outloud Pro" panose="020B0604020202020204" pitchFamily="66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C6D8362-F113-04D2-F746-C4CA7487E2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5657" y="1279595"/>
            <a:ext cx="2220686" cy="1615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2033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3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64A467-23BF-3FE4-C834-AEB193871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640" y="131489"/>
            <a:ext cx="4872149" cy="1600200"/>
          </a:xfrm>
        </p:spPr>
        <p:txBody>
          <a:bodyPr/>
          <a:lstStyle/>
          <a:p>
            <a:r>
              <a:rPr lang="ko-KR" altLang="en-US" b="1" dirty="0"/>
              <a:t>프로젝트 개발 역할 분배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144AA81-4FBD-DF72-9299-BC1090B65F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87661" y="2001564"/>
            <a:ext cx="6164278" cy="381158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/>
              <a:t>▶</a:t>
            </a:r>
            <a:r>
              <a:rPr lang="ko-KR" altLang="en-US" b="1" dirty="0"/>
              <a:t> </a:t>
            </a:r>
            <a:r>
              <a:rPr lang="ko-KR" altLang="en-US" sz="2000" b="1" dirty="0"/>
              <a:t>오예림</a:t>
            </a:r>
            <a:r>
              <a:rPr lang="en-US" altLang="ko-KR" sz="2000" b="1" dirty="0"/>
              <a:t>(</a:t>
            </a:r>
            <a:r>
              <a:rPr lang="ko-KR" altLang="en-US" sz="2000" b="1" dirty="0"/>
              <a:t>조장</a:t>
            </a:r>
            <a:r>
              <a:rPr lang="en-US" altLang="ko-KR" sz="2000" b="1" dirty="0"/>
              <a:t>)</a:t>
            </a:r>
            <a:br>
              <a:rPr lang="en-US" altLang="ko-KR" b="1" dirty="0"/>
            </a:br>
            <a:r>
              <a:rPr lang="en-US" altLang="ko-KR" b="1" dirty="0"/>
              <a:t>     · </a:t>
            </a:r>
            <a:r>
              <a:rPr lang="ko-KR" altLang="en-US" b="1" dirty="0"/>
              <a:t>기획</a:t>
            </a:r>
            <a:r>
              <a:rPr lang="en-US" altLang="ko-KR" b="1" dirty="0"/>
              <a:t>/PPT</a:t>
            </a:r>
            <a:r>
              <a:rPr lang="ko-KR" altLang="en-US" b="1" dirty="0"/>
              <a:t>제작</a:t>
            </a:r>
            <a:r>
              <a:rPr lang="en-US" altLang="ko-KR" b="1" dirty="0"/>
              <a:t>/</a:t>
            </a:r>
            <a:r>
              <a:rPr lang="ko-KR" altLang="en-US" b="1" dirty="0"/>
              <a:t>개발</a:t>
            </a:r>
            <a:r>
              <a:rPr lang="en-US" altLang="ko-KR" b="1" dirty="0"/>
              <a:t>/</a:t>
            </a:r>
            <a:r>
              <a:rPr lang="ko-KR" altLang="en-US" b="1" dirty="0"/>
              <a:t>디자인</a:t>
            </a:r>
            <a:r>
              <a:rPr lang="en-US" altLang="ko-KR" b="1" dirty="0"/>
              <a:t>/DB</a:t>
            </a:r>
            <a:r>
              <a:rPr lang="ko-KR" altLang="en-US" b="1" dirty="0"/>
              <a:t>구축</a:t>
            </a:r>
            <a:br>
              <a:rPr lang="en-US" altLang="ko-KR" b="1" dirty="0"/>
            </a:br>
            <a:r>
              <a:rPr lang="en-US" altLang="ko-KR" b="1" dirty="0"/>
              <a:t>     · </a:t>
            </a:r>
            <a:r>
              <a:rPr lang="ko-KR" altLang="en-US" b="1" dirty="0"/>
              <a:t>프로젝트취합</a:t>
            </a:r>
            <a:r>
              <a:rPr lang="en-US" altLang="ko-KR" b="1" dirty="0"/>
              <a:t>(github), Header, </a:t>
            </a:r>
            <a:r>
              <a:rPr lang="ko-KR" altLang="en-US" b="1" dirty="0"/>
              <a:t>카테고리별 상품</a:t>
            </a:r>
            <a:r>
              <a:rPr lang="en-US" altLang="ko-KR" b="1" dirty="0"/>
              <a:t>, </a:t>
            </a:r>
            <a:r>
              <a:rPr lang="ko-KR" altLang="en-US" b="1" dirty="0"/>
              <a:t>상품등록</a:t>
            </a:r>
            <a:r>
              <a:rPr lang="en-US" altLang="ko-KR" b="1" dirty="0"/>
              <a:t>,</a:t>
            </a:r>
            <a:br>
              <a:rPr lang="en-US" altLang="ko-KR" b="1" dirty="0"/>
            </a:br>
            <a:r>
              <a:rPr lang="en-US" altLang="ko-KR" b="1" dirty="0"/>
              <a:t>       1:1</a:t>
            </a:r>
            <a:r>
              <a:rPr lang="ko-KR" altLang="en-US" b="1" dirty="0"/>
              <a:t>문의</a:t>
            </a:r>
            <a:endParaRPr lang="en-US" altLang="ko-KR" b="1" dirty="0"/>
          </a:p>
          <a:p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▶ </a:t>
            </a:r>
            <a:r>
              <a:rPr lang="ko-KR" altLang="en-US" sz="2000" b="1" dirty="0"/>
              <a:t>안소연</a:t>
            </a:r>
            <a:br>
              <a:rPr lang="en-US" altLang="ko-KR" b="1" dirty="0"/>
            </a:br>
            <a:r>
              <a:rPr lang="en-US" altLang="ko-KR" b="1" dirty="0"/>
              <a:t>     · </a:t>
            </a:r>
            <a:r>
              <a:rPr lang="ko-KR" altLang="en-US" b="1" dirty="0"/>
              <a:t>기획</a:t>
            </a:r>
            <a:r>
              <a:rPr lang="en-US" altLang="ko-KR" b="1" dirty="0"/>
              <a:t>/PPT</a:t>
            </a:r>
            <a:r>
              <a:rPr lang="ko-KR" altLang="en-US" b="1" dirty="0"/>
              <a:t>제작</a:t>
            </a:r>
            <a:r>
              <a:rPr lang="en-US" altLang="ko-KR" b="1" dirty="0"/>
              <a:t>/</a:t>
            </a:r>
            <a:r>
              <a:rPr lang="ko-KR" altLang="en-US" b="1" dirty="0"/>
              <a:t>개발</a:t>
            </a:r>
            <a:r>
              <a:rPr lang="en-US" altLang="ko-KR" b="1" dirty="0"/>
              <a:t>/</a:t>
            </a:r>
            <a:r>
              <a:rPr lang="ko-KR" altLang="en-US" b="1" dirty="0"/>
              <a:t>디자인</a:t>
            </a:r>
            <a:r>
              <a:rPr lang="en-US" altLang="ko-KR" b="1" dirty="0"/>
              <a:t>/DB</a:t>
            </a:r>
            <a:r>
              <a:rPr lang="ko-KR" altLang="en-US" b="1" dirty="0"/>
              <a:t>구축</a:t>
            </a:r>
            <a:br>
              <a:rPr lang="en-US" altLang="ko-KR" b="1" dirty="0"/>
            </a:br>
            <a:r>
              <a:rPr lang="en-US" altLang="ko-KR" b="1" dirty="0"/>
              <a:t>     · Footer, </a:t>
            </a:r>
            <a:r>
              <a:rPr lang="ko-KR" altLang="en-US" b="1" dirty="0"/>
              <a:t>회원가입</a:t>
            </a:r>
            <a:r>
              <a:rPr lang="en-US" altLang="ko-KR" b="1" dirty="0"/>
              <a:t>, </a:t>
            </a:r>
            <a:r>
              <a:rPr lang="ko-KR" altLang="en-US" b="1" dirty="0"/>
              <a:t>로그인</a:t>
            </a:r>
            <a:r>
              <a:rPr lang="en-US" altLang="ko-KR" b="1" dirty="0"/>
              <a:t>, </a:t>
            </a:r>
            <a:r>
              <a:rPr lang="ko-KR" altLang="en-US" b="1" dirty="0"/>
              <a:t>공지사항</a:t>
            </a:r>
            <a:r>
              <a:rPr lang="en-US" altLang="ko-KR" b="1" dirty="0"/>
              <a:t>, </a:t>
            </a:r>
            <a:r>
              <a:rPr lang="ko-KR" altLang="en-US" b="1" dirty="0"/>
              <a:t>결제페이지</a:t>
            </a:r>
            <a:endParaRPr lang="ko-KR" altLang="en-US" b="1" u="sng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2321F38D-93DB-0735-ADDD-04CBC401BC06}"/>
              </a:ext>
            </a:extLst>
          </p:cNvPr>
          <p:cNvGrpSpPr/>
          <p:nvPr/>
        </p:nvGrpSpPr>
        <p:grpSpPr>
          <a:xfrm>
            <a:off x="170289" y="491925"/>
            <a:ext cx="618765" cy="586456"/>
            <a:chOff x="6940742" y="2295914"/>
            <a:chExt cx="501361" cy="487004"/>
          </a:xfrm>
        </p:grpSpPr>
        <p:sp>
          <p:nvSpPr>
            <p:cNvPr id="9" name="Oval 77">
              <a:extLst>
                <a:ext uri="{FF2B5EF4-FFF2-40B4-BE49-F238E27FC236}">
                  <a16:creationId xmlns:a16="http://schemas.microsoft.com/office/drawing/2014/main" id="{93B75346-7666-FA7A-B0DF-78B389AE9CC6}"/>
                </a:ext>
              </a:extLst>
            </p:cNvPr>
            <p:cNvSpPr/>
            <p:nvPr/>
          </p:nvSpPr>
          <p:spPr>
            <a:xfrm>
              <a:off x="6940742" y="2295914"/>
              <a:ext cx="501361" cy="487004"/>
            </a:xfrm>
            <a:prstGeom prst="ellipse">
              <a:avLst/>
            </a:prstGeom>
            <a:solidFill>
              <a:srgbClr val="E260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accent3">
                    <a:lumMod val="50000"/>
                  </a:schemeClr>
                </a:solidFill>
              </a:endParaRPr>
            </a:p>
          </p:txBody>
        </p:sp>
        <p:sp>
          <p:nvSpPr>
            <p:cNvPr id="10" name="Rectangle 42">
              <a:extLst>
                <a:ext uri="{FF2B5EF4-FFF2-40B4-BE49-F238E27FC236}">
                  <a16:creationId xmlns:a16="http://schemas.microsoft.com/office/drawing/2014/main" id="{634F6B4C-A712-B575-A595-ED5B9EF17614}"/>
                </a:ext>
              </a:extLst>
            </p:cNvPr>
            <p:cNvSpPr/>
            <p:nvPr/>
          </p:nvSpPr>
          <p:spPr>
            <a:xfrm>
              <a:off x="7006798" y="2387010"/>
              <a:ext cx="355868" cy="369332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02</a:t>
              </a:r>
            </a:p>
          </p:txBody>
        </p:sp>
      </p:grpSp>
      <p:sp>
        <p:nvSpPr>
          <p:cNvPr id="17" name="텍스트 개체 틀 3">
            <a:extLst>
              <a:ext uri="{FF2B5EF4-FFF2-40B4-BE49-F238E27FC236}">
                <a16:creationId xmlns:a16="http://schemas.microsoft.com/office/drawing/2014/main" id="{8A457F26-3D0A-919D-B630-E8C72C12D43D}"/>
              </a:ext>
            </a:extLst>
          </p:cNvPr>
          <p:cNvSpPr txBox="1">
            <a:spLocks/>
          </p:cNvSpPr>
          <p:nvPr/>
        </p:nvSpPr>
        <p:spPr>
          <a:xfrm>
            <a:off x="6451983" y="2001564"/>
            <a:ext cx="5430559" cy="17537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b="1" dirty="0"/>
              <a:t>▶ </a:t>
            </a:r>
            <a:r>
              <a:rPr lang="ko-KR" altLang="en-US" sz="2000" b="1" dirty="0"/>
              <a:t>정명훈</a:t>
            </a:r>
            <a:br>
              <a:rPr lang="en-US" altLang="ko-KR" b="1" dirty="0"/>
            </a:br>
            <a:r>
              <a:rPr lang="en-US" altLang="ko-KR" b="1" dirty="0"/>
              <a:t>     · </a:t>
            </a:r>
            <a:r>
              <a:rPr lang="ko-KR" altLang="en-US" b="1" dirty="0"/>
              <a:t>기획</a:t>
            </a:r>
            <a:r>
              <a:rPr lang="en-US" altLang="ko-KR" b="1" dirty="0"/>
              <a:t>/PPT</a:t>
            </a:r>
            <a:r>
              <a:rPr lang="ko-KR" altLang="en-US" b="1" dirty="0"/>
              <a:t>제작</a:t>
            </a:r>
            <a:r>
              <a:rPr lang="en-US" altLang="ko-KR" b="1" dirty="0"/>
              <a:t>/</a:t>
            </a:r>
            <a:r>
              <a:rPr lang="ko-KR" altLang="en-US" b="1" dirty="0"/>
              <a:t>개발</a:t>
            </a:r>
            <a:r>
              <a:rPr lang="en-US" altLang="ko-KR" b="1" dirty="0"/>
              <a:t>/</a:t>
            </a:r>
            <a:r>
              <a:rPr lang="ko-KR" altLang="en-US" b="1" dirty="0"/>
              <a:t>디자인</a:t>
            </a:r>
            <a:r>
              <a:rPr lang="en-US" altLang="ko-KR" b="1" dirty="0"/>
              <a:t>/DB</a:t>
            </a:r>
            <a:r>
              <a:rPr lang="ko-KR" altLang="en-US" b="1" dirty="0"/>
              <a:t>구축</a:t>
            </a:r>
            <a:br>
              <a:rPr lang="en-US" altLang="ko-KR" b="1" dirty="0"/>
            </a:br>
            <a:r>
              <a:rPr lang="en-US" altLang="ko-KR" b="1" dirty="0"/>
              <a:t>     · </a:t>
            </a:r>
            <a:r>
              <a:rPr lang="ko-KR" altLang="en-US" b="1" dirty="0"/>
              <a:t>추천 상품</a:t>
            </a:r>
            <a:r>
              <a:rPr lang="en-US" altLang="ko-KR" b="1" dirty="0"/>
              <a:t>, </a:t>
            </a:r>
            <a:r>
              <a:rPr lang="ko-KR" altLang="en-US" b="1" dirty="0"/>
              <a:t>장바구니</a:t>
            </a:r>
            <a:r>
              <a:rPr lang="en-US" altLang="ko-KR" b="1" dirty="0"/>
              <a:t>, </a:t>
            </a:r>
            <a:r>
              <a:rPr lang="ko-KR" altLang="en-US" b="1" dirty="0"/>
              <a:t>찜하기</a:t>
            </a:r>
            <a:r>
              <a:rPr lang="en-US" altLang="ko-KR" b="1" dirty="0"/>
              <a:t>, </a:t>
            </a:r>
            <a:r>
              <a:rPr lang="ko-KR" altLang="en-US" b="1" dirty="0"/>
              <a:t>마이페이지</a:t>
            </a:r>
            <a:r>
              <a:rPr lang="en-US" altLang="ko-KR" b="1" dirty="0"/>
              <a:t>, 1:1</a:t>
            </a:r>
            <a:r>
              <a:rPr lang="ko-KR" altLang="en-US" b="1" dirty="0"/>
              <a:t>문의</a:t>
            </a:r>
            <a:endParaRPr lang="en-US" altLang="ko-KR" b="1" dirty="0"/>
          </a:p>
          <a:p>
            <a:endParaRPr lang="en-US" altLang="ko-KR" dirty="0"/>
          </a:p>
          <a:p>
            <a:pPr>
              <a:lnSpc>
                <a:spcPct val="150000"/>
              </a:lnSpc>
            </a:pPr>
            <a:endParaRPr lang="ko-KR" altLang="en-US" b="1" u="sng" dirty="0"/>
          </a:p>
        </p:txBody>
      </p:sp>
      <p:sp>
        <p:nvSpPr>
          <p:cNvPr id="19" name="슬라이드 번호 개체 틀 14">
            <a:extLst>
              <a:ext uri="{FF2B5EF4-FFF2-40B4-BE49-F238E27FC236}">
                <a16:creationId xmlns:a16="http://schemas.microsoft.com/office/drawing/2014/main" id="{267E5639-8153-336D-005F-4F3847003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352800" y="6492875"/>
            <a:ext cx="2743200" cy="365125"/>
          </a:xfrm>
        </p:spPr>
        <p:txBody>
          <a:bodyPr/>
          <a:lstStyle/>
          <a:p>
            <a:fld id="{AEB16A5A-D96E-442B-96D8-B37865DA61E2}" type="slidenum">
              <a:rPr lang="ko-KR" altLang="en-US" smtClean="0"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43928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3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64A467-23BF-3FE4-C834-AEB193871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640" y="131489"/>
            <a:ext cx="6037835" cy="1600200"/>
          </a:xfrm>
        </p:spPr>
        <p:txBody>
          <a:bodyPr/>
          <a:lstStyle/>
          <a:p>
            <a:r>
              <a:rPr lang="ko-KR" altLang="en-US" b="1" dirty="0"/>
              <a:t>프로젝트 개발 환경</a:t>
            </a:r>
            <a:r>
              <a:rPr lang="en-US" altLang="ko-KR" b="1" dirty="0"/>
              <a:t>/</a:t>
            </a:r>
            <a:r>
              <a:rPr lang="ko-KR" altLang="en-US" b="1" dirty="0"/>
              <a:t>기술</a:t>
            </a:r>
            <a:r>
              <a:rPr lang="en-US" altLang="ko-KR" b="1" dirty="0"/>
              <a:t>/</a:t>
            </a:r>
            <a:r>
              <a:rPr lang="ko-KR" altLang="en-US" b="1" dirty="0"/>
              <a:t>도구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2321F38D-93DB-0735-ADDD-04CBC401BC06}"/>
              </a:ext>
            </a:extLst>
          </p:cNvPr>
          <p:cNvGrpSpPr/>
          <p:nvPr/>
        </p:nvGrpSpPr>
        <p:grpSpPr>
          <a:xfrm>
            <a:off x="170289" y="491925"/>
            <a:ext cx="618765" cy="586456"/>
            <a:chOff x="6940742" y="2295914"/>
            <a:chExt cx="501361" cy="487004"/>
          </a:xfrm>
        </p:grpSpPr>
        <p:sp>
          <p:nvSpPr>
            <p:cNvPr id="9" name="Oval 77">
              <a:extLst>
                <a:ext uri="{FF2B5EF4-FFF2-40B4-BE49-F238E27FC236}">
                  <a16:creationId xmlns:a16="http://schemas.microsoft.com/office/drawing/2014/main" id="{93B75346-7666-FA7A-B0DF-78B389AE9CC6}"/>
                </a:ext>
              </a:extLst>
            </p:cNvPr>
            <p:cNvSpPr/>
            <p:nvPr/>
          </p:nvSpPr>
          <p:spPr>
            <a:xfrm>
              <a:off x="6940742" y="2295914"/>
              <a:ext cx="501361" cy="487004"/>
            </a:xfrm>
            <a:prstGeom prst="ellipse">
              <a:avLst/>
            </a:prstGeom>
            <a:solidFill>
              <a:srgbClr val="E260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accent3">
                    <a:lumMod val="50000"/>
                  </a:schemeClr>
                </a:solidFill>
              </a:endParaRPr>
            </a:p>
          </p:txBody>
        </p:sp>
        <p:sp>
          <p:nvSpPr>
            <p:cNvPr id="10" name="Rectangle 42">
              <a:extLst>
                <a:ext uri="{FF2B5EF4-FFF2-40B4-BE49-F238E27FC236}">
                  <a16:creationId xmlns:a16="http://schemas.microsoft.com/office/drawing/2014/main" id="{634F6B4C-A712-B575-A595-ED5B9EF17614}"/>
                </a:ext>
              </a:extLst>
            </p:cNvPr>
            <p:cNvSpPr/>
            <p:nvPr/>
          </p:nvSpPr>
          <p:spPr>
            <a:xfrm>
              <a:off x="7006798" y="2387010"/>
              <a:ext cx="355868" cy="369332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02</a:t>
              </a:r>
            </a:p>
          </p:txBody>
        </p:sp>
      </p:grpSp>
      <p:sp>
        <p:nvSpPr>
          <p:cNvPr id="19" name="슬라이드 번호 개체 틀 14">
            <a:extLst>
              <a:ext uri="{FF2B5EF4-FFF2-40B4-BE49-F238E27FC236}">
                <a16:creationId xmlns:a16="http://schemas.microsoft.com/office/drawing/2014/main" id="{267E5639-8153-336D-005F-4F3847003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352800" y="6492875"/>
            <a:ext cx="2743200" cy="365125"/>
          </a:xfrm>
        </p:spPr>
        <p:txBody>
          <a:bodyPr/>
          <a:lstStyle/>
          <a:p>
            <a:fld id="{AEB16A5A-D96E-442B-96D8-B37865DA61E2}" type="slidenum">
              <a:rPr lang="ko-KR" altLang="en-US" smtClean="0"/>
              <a:t>5</a:t>
            </a:fld>
            <a:endParaRPr lang="ko-KR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A189615B-8222-CD29-AE5D-B2460AC8DBE3}"/>
              </a:ext>
            </a:extLst>
          </p:cNvPr>
          <p:cNvGrpSpPr/>
          <p:nvPr/>
        </p:nvGrpSpPr>
        <p:grpSpPr>
          <a:xfrm>
            <a:off x="172544" y="491917"/>
            <a:ext cx="618765" cy="586456"/>
            <a:chOff x="6935086" y="2927926"/>
            <a:chExt cx="501361" cy="487004"/>
          </a:xfrm>
        </p:grpSpPr>
        <p:sp>
          <p:nvSpPr>
            <p:cNvPr id="6" name="Oval 89">
              <a:extLst>
                <a:ext uri="{FF2B5EF4-FFF2-40B4-BE49-F238E27FC236}">
                  <a16:creationId xmlns:a16="http://schemas.microsoft.com/office/drawing/2014/main" id="{01C4EDCF-0E58-CB35-243F-1134BEF83FE8}"/>
                </a:ext>
              </a:extLst>
            </p:cNvPr>
            <p:cNvSpPr/>
            <p:nvPr/>
          </p:nvSpPr>
          <p:spPr>
            <a:xfrm>
              <a:off x="6935086" y="2927926"/>
              <a:ext cx="501361" cy="487004"/>
            </a:xfrm>
            <a:prstGeom prst="ellipse">
              <a:avLst/>
            </a:prstGeom>
            <a:solidFill>
              <a:srgbClr val="BF56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accent4">
                    <a:lumMod val="50000"/>
                  </a:schemeClr>
                </a:solidFill>
                <a:latin typeface="FontAwesome" pitchFamily="2" charset="0"/>
              </a:endParaRPr>
            </a:p>
          </p:txBody>
        </p:sp>
        <p:sp>
          <p:nvSpPr>
            <p:cNvPr id="7" name="Rectangle 43">
              <a:extLst>
                <a:ext uri="{FF2B5EF4-FFF2-40B4-BE49-F238E27FC236}">
                  <a16:creationId xmlns:a16="http://schemas.microsoft.com/office/drawing/2014/main" id="{A8CA7CCA-D592-7D1C-D80F-318DF1EAAE73}"/>
                </a:ext>
              </a:extLst>
            </p:cNvPr>
            <p:cNvSpPr/>
            <p:nvPr/>
          </p:nvSpPr>
          <p:spPr>
            <a:xfrm>
              <a:off x="7006004" y="3021336"/>
              <a:ext cx="355868" cy="369332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03</a:t>
              </a:r>
            </a:p>
          </p:txBody>
        </p:sp>
      </p:grpSp>
      <p:sp>
        <p:nvSpPr>
          <p:cNvPr id="12" name="텍스트 개체 틀 3">
            <a:extLst>
              <a:ext uri="{FF2B5EF4-FFF2-40B4-BE49-F238E27FC236}">
                <a16:creationId xmlns:a16="http://schemas.microsoft.com/office/drawing/2014/main" id="{6C333488-DEC3-D32D-1CD6-B75D125DDA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85138" y="1847767"/>
            <a:ext cx="6164278" cy="4974503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ko-KR" altLang="en-US" dirty="0"/>
              <a:t>▶</a:t>
            </a:r>
            <a:r>
              <a:rPr lang="ko-KR" altLang="en-US" b="1" dirty="0"/>
              <a:t> </a:t>
            </a:r>
            <a:r>
              <a:rPr lang="ko-KR" altLang="en-US" sz="2000" b="1" dirty="0"/>
              <a:t>개발환경</a:t>
            </a:r>
            <a:br>
              <a:rPr lang="en-US" altLang="ko-KR" b="1" dirty="0"/>
            </a:br>
            <a:r>
              <a:rPr lang="en-US" altLang="ko-KR" b="1" dirty="0"/>
              <a:t>     · Framework –                        </a:t>
            </a:r>
            <a:r>
              <a:rPr lang="en-US" altLang="ko-KR" sz="1200" b="1" dirty="0"/>
              <a:t>(version - 2.7.3)</a:t>
            </a:r>
          </a:p>
          <a:p>
            <a:pPr>
              <a:lnSpc>
                <a:spcPct val="120000"/>
              </a:lnSpc>
            </a:pPr>
            <a:br>
              <a:rPr lang="en-US" altLang="ko-KR" sz="1100" b="1" dirty="0"/>
            </a:br>
            <a:r>
              <a:rPr lang="en-US" altLang="ko-KR" sz="1200" b="1" dirty="0"/>
              <a:t>                                      </a:t>
            </a:r>
          </a:p>
          <a:p>
            <a:pPr>
              <a:lnSpc>
                <a:spcPct val="120000"/>
              </a:lnSpc>
            </a:pPr>
            <a:r>
              <a:rPr lang="en-US" altLang="ko-KR" b="1" dirty="0"/>
              <a:t>     · </a:t>
            </a:r>
            <a:r>
              <a:rPr lang="ko-KR" altLang="en-US" b="1" dirty="0"/>
              <a:t>데이터베이스</a:t>
            </a:r>
            <a:r>
              <a:rPr lang="en-US" altLang="ko-KR" b="1" dirty="0"/>
              <a:t> –                    </a:t>
            </a:r>
            <a:r>
              <a:rPr lang="en-US" altLang="ko-KR" sz="1200" b="1" dirty="0"/>
              <a:t>(version - 19c)</a:t>
            </a:r>
          </a:p>
          <a:p>
            <a:pPr>
              <a:lnSpc>
                <a:spcPct val="120000"/>
              </a:lnSpc>
            </a:pPr>
            <a:endParaRPr lang="en-US" altLang="ko-KR" sz="1200" b="1" dirty="0"/>
          </a:p>
          <a:p>
            <a:pPr>
              <a:lnSpc>
                <a:spcPct val="120000"/>
              </a:lnSpc>
            </a:pPr>
            <a:br>
              <a:rPr lang="en-US" altLang="ko-KR" sz="1200" b="1" dirty="0"/>
            </a:br>
            <a:r>
              <a:rPr lang="en-US" altLang="ko-KR" sz="1200" b="1" dirty="0"/>
              <a:t>       </a:t>
            </a:r>
            <a:r>
              <a:rPr lang="en-US" altLang="ko-KR" b="1" dirty="0"/>
              <a:t>· OS – </a:t>
            </a:r>
            <a:br>
              <a:rPr lang="en-US" altLang="ko-KR" b="1" dirty="0"/>
            </a:br>
            <a:br>
              <a:rPr lang="en-US" altLang="ko-KR" b="1" dirty="0"/>
            </a:br>
            <a:endParaRPr lang="en-US" altLang="ko-KR" b="1" dirty="0"/>
          </a:p>
          <a:p>
            <a:pPr>
              <a:lnSpc>
                <a:spcPct val="120000"/>
              </a:lnSpc>
            </a:pPr>
            <a:r>
              <a:rPr lang="en-US" altLang="ko-KR" b="1" dirty="0"/>
              <a:t>     · Server –</a:t>
            </a:r>
            <a:r>
              <a:rPr lang="en-US" altLang="ko-KR" sz="1200" b="1" dirty="0"/>
              <a:t>                        (version - 9.0.65)</a:t>
            </a:r>
          </a:p>
          <a:p>
            <a:pPr>
              <a:lnSpc>
                <a:spcPct val="120000"/>
              </a:lnSpc>
            </a:pPr>
            <a:br>
              <a:rPr lang="en-US" altLang="ko-KR" b="1" dirty="0"/>
            </a:br>
            <a:br>
              <a:rPr lang="en-US" altLang="ko-KR" b="1" dirty="0"/>
            </a:br>
            <a:r>
              <a:rPr lang="en-US" altLang="ko-KR" b="1" dirty="0"/>
              <a:t>                  </a:t>
            </a:r>
            <a:endParaRPr lang="en-US" altLang="ko-KR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7CB5AB1-3369-F0BA-5458-2D4B113E81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8384" y="1992466"/>
            <a:ext cx="1563689" cy="76566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B804737-BF5C-FE76-D3B5-E6FEAC9770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9505" y="3068031"/>
            <a:ext cx="1161445" cy="62619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E96F1AD-A2A6-7873-E231-0F93698333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2867" y="3981562"/>
            <a:ext cx="857592" cy="70933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A98B6A95-245F-6C90-B7A4-65BC488528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9737" y="5000566"/>
            <a:ext cx="1161444" cy="693230"/>
          </a:xfrm>
          <a:prstGeom prst="rect">
            <a:avLst/>
          </a:prstGeom>
        </p:spPr>
      </p:pic>
      <p:sp>
        <p:nvSpPr>
          <p:cNvPr id="18" name="텍스트 개체 틀 3">
            <a:extLst>
              <a:ext uri="{FF2B5EF4-FFF2-40B4-BE49-F238E27FC236}">
                <a16:creationId xmlns:a16="http://schemas.microsoft.com/office/drawing/2014/main" id="{D3291680-98B2-440A-5887-A0EF6D8AD428}"/>
              </a:ext>
            </a:extLst>
          </p:cNvPr>
          <p:cNvSpPr txBox="1">
            <a:spLocks/>
          </p:cNvSpPr>
          <p:nvPr/>
        </p:nvSpPr>
        <p:spPr>
          <a:xfrm>
            <a:off x="5648197" y="1847766"/>
            <a:ext cx="5430559" cy="17639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ko-KR" altLang="en-US" b="1" dirty="0"/>
              <a:t>▶ </a:t>
            </a:r>
            <a:r>
              <a:rPr lang="ko-KR" altLang="en-US" sz="2000" b="1" dirty="0"/>
              <a:t>사용기술</a:t>
            </a:r>
            <a:br>
              <a:rPr lang="en-US" altLang="ko-KR" b="1" dirty="0"/>
            </a:br>
            <a:r>
              <a:rPr lang="en-US" altLang="ko-KR" b="1" dirty="0"/>
              <a:t> </a:t>
            </a:r>
            <a:r>
              <a:rPr lang="en-US" altLang="ko-KR" sz="1200" b="1" dirty="0"/>
              <a:t> </a:t>
            </a:r>
            <a:r>
              <a:rPr lang="en-US" altLang="ko-KR" b="1" dirty="0"/>
              <a:t>   · </a:t>
            </a:r>
            <a:r>
              <a:rPr lang="ko-KR" altLang="en-US" b="1" dirty="0"/>
              <a:t>프론트앤드 </a:t>
            </a:r>
            <a:r>
              <a:rPr lang="en-US" altLang="ko-KR" b="1" dirty="0"/>
              <a:t>– HTML,</a:t>
            </a:r>
            <a:r>
              <a:rPr lang="ko-KR" altLang="en-US" b="1" dirty="0"/>
              <a:t> </a:t>
            </a:r>
            <a:r>
              <a:rPr lang="en-US" altLang="ko-KR" b="1" dirty="0"/>
              <a:t>CSS,</a:t>
            </a:r>
            <a:r>
              <a:rPr lang="ko-KR" altLang="en-US" b="1" dirty="0"/>
              <a:t> </a:t>
            </a:r>
            <a:r>
              <a:rPr lang="en-US" altLang="ko-KR" b="1" dirty="0"/>
              <a:t>Bootstrap, JavaScript</a:t>
            </a:r>
            <a:br>
              <a:rPr lang="en-US" altLang="ko-KR" b="1" dirty="0"/>
            </a:br>
            <a:endParaRPr lang="en-US" altLang="ko-KR" b="1" dirty="0"/>
          </a:p>
          <a:p>
            <a:pPr>
              <a:lnSpc>
                <a:spcPct val="120000"/>
              </a:lnSpc>
            </a:pPr>
            <a:r>
              <a:rPr lang="en-US" altLang="ko-KR" b="1" dirty="0"/>
              <a:t>     · </a:t>
            </a:r>
            <a:r>
              <a:rPr lang="ko-KR" altLang="en-US" b="1" dirty="0"/>
              <a:t>백앤드</a:t>
            </a:r>
            <a:r>
              <a:rPr lang="en-US" altLang="ko-KR" b="1" dirty="0"/>
              <a:t> –             </a:t>
            </a:r>
            <a:r>
              <a:rPr lang="en-US" altLang="ko-KR" sz="1200" b="1" dirty="0"/>
              <a:t>(version - 17)</a:t>
            </a:r>
            <a:endParaRPr lang="en-US" altLang="ko-KR" b="1" dirty="0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FECE82FC-32D7-ACB3-D613-4BA0CC8571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39545" y="1532848"/>
            <a:ext cx="685802" cy="689337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316C165D-4741-CFF8-7781-85D2890299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14969" y="1377592"/>
            <a:ext cx="626241" cy="875426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8DD59FE6-B56C-604C-B38B-24EB3B06E50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14520" y="1362552"/>
            <a:ext cx="685802" cy="890466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F330C94E-8AE9-E393-0A7F-D086A46357A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04864" y="1535634"/>
            <a:ext cx="685802" cy="686551"/>
          </a:xfrm>
          <a:prstGeom prst="rect">
            <a:avLst/>
          </a:prstGeom>
        </p:spPr>
      </p:pic>
      <p:pic>
        <p:nvPicPr>
          <p:cNvPr id="30" name="그림 11">
            <a:extLst>
              <a:ext uri="{FF2B5EF4-FFF2-40B4-BE49-F238E27FC236}">
                <a16:creationId xmlns:a16="http://schemas.microsoft.com/office/drawing/2014/main" id="{A9DFF657-F3F2-CBD8-61D7-531B5FA9EE11}"/>
              </a:ext>
            </a:extLst>
          </p:cNvPr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049284" y="2627009"/>
            <a:ext cx="890466" cy="890466"/>
          </a:xfrm>
          <a:prstGeom prst="rect">
            <a:avLst/>
          </a:prstGeom>
        </p:spPr>
      </p:pic>
      <p:sp>
        <p:nvSpPr>
          <p:cNvPr id="31" name="텍스트 개체 틀 3">
            <a:extLst>
              <a:ext uri="{FF2B5EF4-FFF2-40B4-BE49-F238E27FC236}">
                <a16:creationId xmlns:a16="http://schemas.microsoft.com/office/drawing/2014/main" id="{7418970A-E1F2-833D-6921-7C1C9896AD57}"/>
              </a:ext>
            </a:extLst>
          </p:cNvPr>
          <p:cNvSpPr txBox="1">
            <a:spLocks/>
          </p:cNvSpPr>
          <p:nvPr/>
        </p:nvSpPr>
        <p:spPr>
          <a:xfrm>
            <a:off x="5648197" y="4462035"/>
            <a:ext cx="5430559" cy="1715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ko-KR" altLang="en-US" b="1" dirty="0"/>
              <a:t>▶ </a:t>
            </a:r>
            <a:r>
              <a:rPr lang="ko-KR" altLang="en-US" sz="2000" b="1" dirty="0"/>
              <a:t>사용도구</a:t>
            </a:r>
            <a:br>
              <a:rPr lang="en-US" altLang="ko-KR" b="1" dirty="0"/>
            </a:br>
            <a:r>
              <a:rPr lang="en-US" altLang="ko-KR" b="1" dirty="0"/>
              <a:t>     · </a:t>
            </a:r>
            <a:r>
              <a:rPr lang="ko-KR" altLang="en-US" b="1" dirty="0"/>
              <a:t>개발도구 </a:t>
            </a:r>
            <a:r>
              <a:rPr lang="en-US" altLang="ko-KR" b="1" dirty="0"/>
              <a:t>– IntelliJ, Visual Studio Code, </a:t>
            </a:r>
            <a:r>
              <a:rPr lang="en-US" altLang="ko-KR" b="1" dirty="0" err="1"/>
              <a:t>Dbeaver</a:t>
            </a:r>
            <a:br>
              <a:rPr lang="en-US" altLang="ko-KR" b="1" dirty="0"/>
            </a:br>
            <a:endParaRPr lang="en-US" altLang="ko-KR" b="1" dirty="0"/>
          </a:p>
          <a:p>
            <a:pPr>
              <a:lnSpc>
                <a:spcPct val="120000"/>
              </a:lnSpc>
            </a:pPr>
            <a:r>
              <a:rPr lang="en-US" altLang="ko-KR" b="1" dirty="0"/>
              <a:t>     · </a:t>
            </a:r>
            <a:r>
              <a:rPr lang="ko-KR" altLang="en-US" b="1" dirty="0"/>
              <a:t>형상관리</a:t>
            </a:r>
            <a:r>
              <a:rPr lang="en-US" altLang="ko-KR" b="1" dirty="0"/>
              <a:t> – git / GitHub Desktop</a:t>
            </a: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3D324EC1-2E3F-2BFE-5240-CED3DB58D79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262787" y="4247944"/>
            <a:ext cx="589195" cy="589961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36DA167B-C2B7-C7BB-7D58-16334DF20CF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544945" y="4238276"/>
            <a:ext cx="613616" cy="589961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2D8CE246-7683-A6CC-73AE-468FB83B767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084025" y="4233013"/>
            <a:ext cx="589195" cy="645986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8E773982-F2B3-251B-F3A7-E803F9DBE24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228990" y="5262382"/>
            <a:ext cx="697860" cy="299498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4EBC3BFC-482D-1B69-0FC4-BAA046982C1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115373" y="5190965"/>
            <a:ext cx="1132392" cy="365125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4BC22AFE-7F3F-6EC1-FF8C-AD02D3D5BEF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350570" y="5183519"/>
            <a:ext cx="488975" cy="457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2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3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64A467-23BF-3FE4-C834-AEB193871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640" y="131481"/>
            <a:ext cx="5884271" cy="1600200"/>
          </a:xfrm>
        </p:spPr>
        <p:txBody>
          <a:bodyPr/>
          <a:lstStyle/>
          <a:p>
            <a:r>
              <a:rPr lang="ko-KR" altLang="en-US" b="1" dirty="0"/>
              <a:t>프로젝트 개발 일정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562213F6-1DE5-0C98-6B5F-C564F2DD9C2D}"/>
              </a:ext>
            </a:extLst>
          </p:cNvPr>
          <p:cNvGrpSpPr/>
          <p:nvPr/>
        </p:nvGrpSpPr>
        <p:grpSpPr>
          <a:xfrm>
            <a:off x="172544" y="491917"/>
            <a:ext cx="618765" cy="586456"/>
            <a:chOff x="6935086" y="2927926"/>
            <a:chExt cx="501361" cy="487004"/>
          </a:xfrm>
        </p:grpSpPr>
        <p:sp>
          <p:nvSpPr>
            <p:cNvPr id="11" name="Oval 89">
              <a:extLst>
                <a:ext uri="{FF2B5EF4-FFF2-40B4-BE49-F238E27FC236}">
                  <a16:creationId xmlns:a16="http://schemas.microsoft.com/office/drawing/2014/main" id="{16757CD5-D260-761D-95AB-E999B793DBA1}"/>
                </a:ext>
              </a:extLst>
            </p:cNvPr>
            <p:cNvSpPr/>
            <p:nvPr/>
          </p:nvSpPr>
          <p:spPr>
            <a:xfrm>
              <a:off x="6935086" y="2927926"/>
              <a:ext cx="501361" cy="487004"/>
            </a:xfrm>
            <a:prstGeom prst="ellipse">
              <a:avLst/>
            </a:prstGeom>
            <a:solidFill>
              <a:srgbClr val="BF56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accent4">
                    <a:lumMod val="50000"/>
                  </a:schemeClr>
                </a:solidFill>
                <a:latin typeface="FontAwesome" pitchFamily="2" charset="0"/>
              </a:endParaRPr>
            </a:p>
          </p:txBody>
        </p:sp>
        <p:sp>
          <p:nvSpPr>
            <p:cNvPr id="12" name="Rectangle 43">
              <a:extLst>
                <a:ext uri="{FF2B5EF4-FFF2-40B4-BE49-F238E27FC236}">
                  <a16:creationId xmlns:a16="http://schemas.microsoft.com/office/drawing/2014/main" id="{F0ADD570-9E53-CD27-AF27-D3FF13DFC010}"/>
                </a:ext>
              </a:extLst>
            </p:cNvPr>
            <p:cNvSpPr/>
            <p:nvPr/>
          </p:nvSpPr>
          <p:spPr>
            <a:xfrm>
              <a:off x="7006004" y="3021336"/>
              <a:ext cx="355868" cy="369332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03</a:t>
              </a:r>
            </a:p>
          </p:txBody>
        </p:sp>
      </p:grpSp>
      <p:sp>
        <p:nvSpPr>
          <p:cNvPr id="18" name="슬라이드 번호 개체 틀 14">
            <a:extLst>
              <a:ext uri="{FF2B5EF4-FFF2-40B4-BE49-F238E27FC236}">
                <a16:creationId xmlns:a16="http://schemas.microsoft.com/office/drawing/2014/main" id="{5BAB65FD-8C0A-26D9-8038-7D25B6F72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352800" y="6492875"/>
            <a:ext cx="2743200" cy="365125"/>
          </a:xfrm>
        </p:spPr>
        <p:txBody>
          <a:bodyPr/>
          <a:lstStyle/>
          <a:p>
            <a:fld id="{AEB16A5A-D96E-442B-96D8-B37865DA61E2}" type="slidenum">
              <a:rPr lang="ko-KR" altLang="en-US" smtClean="0"/>
              <a:t>6</a:t>
            </a:fld>
            <a:endParaRPr lang="ko-KR" alt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7DA0410-5E8E-AAD4-BA59-08BC9DED3E6B}"/>
              </a:ext>
            </a:extLst>
          </p:cNvPr>
          <p:cNvGrpSpPr/>
          <p:nvPr/>
        </p:nvGrpSpPr>
        <p:grpSpPr>
          <a:xfrm>
            <a:off x="170287" y="486077"/>
            <a:ext cx="618765" cy="586455"/>
            <a:chOff x="6940742" y="3559933"/>
            <a:chExt cx="501361" cy="487003"/>
          </a:xfrm>
        </p:grpSpPr>
        <p:sp>
          <p:nvSpPr>
            <p:cNvPr id="5" name="Oval 80">
              <a:extLst>
                <a:ext uri="{FF2B5EF4-FFF2-40B4-BE49-F238E27FC236}">
                  <a16:creationId xmlns:a16="http://schemas.microsoft.com/office/drawing/2014/main" id="{C7E12092-3FB3-69B7-A988-A6A7B96E3666}"/>
                </a:ext>
              </a:extLst>
            </p:cNvPr>
            <p:cNvSpPr/>
            <p:nvPr/>
          </p:nvSpPr>
          <p:spPr>
            <a:xfrm>
              <a:off x="6940742" y="3559933"/>
              <a:ext cx="501361" cy="487003"/>
            </a:xfrm>
            <a:prstGeom prst="ellipse">
              <a:avLst/>
            </a:prstGeom>
            <a:solidFill>
              <a:srgbClr val="CD37A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  <p:sp>
          <p:nvSpPr>
            <p:cNvPr id="6" name="Rectangle 44">
              <a:extLst>
                <a:ext uri="{FF2B5EF4-FFF2-40B4-BE49-F238E27FC236}">
                  <a16:creationId xmlns:a16="http://schemas.microsoft.com/office/drawing/2014/main" id="{3C107CF3-3138-F6D1-C7FC-D99164C12CF7}"/>
                </a:ext>
              </a:extLst>
            </p:cNvPr>
            <p:cNvSpPr/>
            <p:nvPr/>
          </p:nvSpPr>
          <p:spPr>
            <a:xfrm>
              <a:off x="7005764" y="3652931"/>
              <a:ext cx="355868" cy="369332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04</a:t>
              </a:r>
            </a:p>
          </p:txBody>
        </p:sp>
      </p:grpSp>
      <p:sp>
        <p:nvSpPr>
          <p:cNvPr id="10" name="TextBox 10">
            <a:extLst>
              <a:ext uri="{FF2B5EF4-FFF2-40B4-BE49-F238E27FC236}">
                <a16:creationId xmlns:a16="http://schemas.microsoft.com/office/drawing/2014/main" id="{242123BF-E1E6-FC0B-C22E-C15357EC8A8B}"/>
              </a:ext>
            </a:extLst>
          </p:cNvPr>
          <p:cNvSpPr txBox="1"/>
          <p:nvPr/>
        </p:nvSpPr>
        <p:spPr>
          <a:xfrm>
            <a:off x="318495" y="2108176"/>
            <a:ext cx="102845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200" dirty="0">
                <a:latin typeface="나눔고딕 ExtraBold"/>
                <a:ea typeface="나눔고딕 ExtraBold"/>
              </a:rPr>
              <a:t>9</a:t>
            </a:r>
            <a:r>
              <a:rPr lang="ko-KR" altLang="en-US" sz="3200" dirty="0">
                <a:latin typeface="나눔고딕 ExtraBold"/>
                <a:ea typeface="나눔고딕 ExtraBold"/>
              </a:rPr>
              <a:t>월</a:t>
            </a:r>
          </a:p>
        </p:txBody>
      </p:sp>
      <p:sp>
        <p:nvSpPr>
          <p:cNvPr id="15" name="TextBox 11">
            <a:extLst>
              <a:ext uri="{FF2B5EF4-FFF2-40B4-BE49-F238E27FC236}">
                <a16:creationId xmlns:a16="http://schemas.microsoft.com/office/drawing/2014/main" id="{D6D31E2E-D56A-34F0-11CB-826D0E8784E5}"/>
              </a:ext>
            </a:extLst>
          </p:cNvPr>
          <p:cNvSpPr txBox="1"/>
          <p:nvPr/>
        </p:nvSpPr>
        <p:spPr>
          <a:xfrm>
            <a:off x="990067" y="2291794"/>
            <a:ext cx="177801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 b="1" dirty="0">
                <a:latin typeface="나눔고딕 ExtraBold"/>
                <a:ea typeface="나눔고딕 ExtraBold"/>
              </a:rPr>
              <a:t>September </a:t>
            </a:r>
            <a:r>
              <a:rPr lang="en-US" altLang="ko-KR" sz="1600" b="1" dirty="0">
                <a:latin typeface="+mj-ea"/>
                <a:ea typeface="+mj-ea"/>
              </a:rPr>
              <a:t>2022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16" name="TextBox 10">
            <a:extLst>
              <a:ext uri="{FF2B5EF4-FFF2-40B4-BE49-F238E27FC236}">
                <a16:creationId xmlns:a16="http://schemas.microsoft.com/office/drawing/2014/main" id="{85C7D2E1-3B1C-8C1B-0C6B-E2EAF2B7A792}"/>
              </a:ext>
            </a:extLst>
          </p:cNvPr>
          <p:cNvSpPr txBox="1"/>
          <p:nvPr/>
        </p:nvSpPr>
        <p:spPr>
          <a:xfrm>
            <a:off x="6096000" y="2108176"/>
            <a:ext cx="129907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200" dirty="0">
                <a:latin typeface="나눔고딕 ExtraBold"/>
                <a:ea typeface="나눔고딕 ExtraBold"/>
              </a:rPr>
              <a:t>10</a:t>
            </a:r>
            <a:r>
              <a:rPr lang="ko-KR" altLang="en-US" sz="3200" dirty="0">
                <a:latin typeface="나눔고딕 ExtraBold"/>
                <a:ea typeface="나눔고딕 ExtraBold"/>
              </a:rPr>
              <a:t>월</a:t>
            </a:r>
          </a:p>
        </p:txBody>
      </p:sp>
      <p:sp>
        <p:nvSpPr>
          <p:cNvPr id="19" name="TextBox 11">
            <a:extLst>
              <a:ext uri="{FF2B5EF4-FFF2-40B4-BE49-F238E27FC236}">
                <a16:creationId xmlns:a16="http://schemas.microsoft.com/office/drawing/2014/main" id="{3F964D6F-496B-09C9-8F36-CB624509C83E}"/>
              </a:ext>
            </a:extLst>
          </p:cNvPr>
          <p:cNvSpPr txBox="1"/>
          <p:nvPr/>
        </p:nvSpPr>
        <p:spPr>
          <a:xfrm>
            <a:off x="7003444" y="2291794"/>
            <a:ext cx="202976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 b="1" dirty="0">
                <a:latin typeface="나눔고딕 ExtraBold"/>
                <a:ea typeface="나눔고딕 ExtraBold"/>
              </a:rPr>
              <a:t>October </a:t>
            </a:r>
            <a:r>
              <a:rPr lang="en-US" altLang="ko-KR" sz="1600" b="1" dirty="0">
                <a:latin typeface="+mj-ea"/>
                <a:ea typeface="+mj-ea"/>
              </a:rPr>
              <a:t>2022</a:t>
            </a:r>
            <a:endParaRPr lang="ko-KR" altLang="en-US" sz="1600" b="1" dirty="0">
              <a:latin typeface="+mj-ea"/>
              <a:ea typeface="+mj-ea"/>
            </a:endParaRP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549EE291-20DE-DDAE-0361-BD01DA39BF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0796347"/>
              </p:ext>
            </p:extLst>
          </p:nvPr>
        </p:nvGraphicFramePr>
        <p:xfrm>
          <a:off x="6096000" y="2811765"/>
          <a:ext cx="5471759" cy="3143066"/>
        </p:xfrm>
        <a:graphic>
          <a:graphicData uri="http://schemas.openxmlformats.org/drawingml/2006/table">
            <a:tbl>
              <a:tblPr bandRow="1">
                <a:tableStyleId>{2D5ABB26-0587-4C30-8999-92F81FD0307C}</a:tableStyleId>
              </a:tblPr>
              <a:tblGrid>
                <a:gridCol w="2569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3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72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33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5697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233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5697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233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6648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233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56978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2330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56978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2330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</a:tblGrid>
              <a:tr h="266209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나눔고딕 ExtraBold"/>
                          <a:ea typeface="나눔고딕 ExtraBold"/>
                        </a:rPr>
                        <a:t>일</a:t>
                      </a:r>
                    </a:p>
                  </a:txBody>
                  <a:tcPr marL="59338" marR="59338" marT="29669" marB="2966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900">
                          <a:solidFill>
                            <a:schemeClr val="tx1"/>
                          </a:solidFill>
                          <a:latin typeface="나눔고딕 ExtraBold"/>
                          <a:ea typeface="나눔고딕 ExtraBold"/>
                        </a:rPr>
                        <a:t>월</a:t>
                      </a:r>
                    </a:p>
                  </a:txBody>
                  <a:tcPr marL="59338" marR="59338" marT="29669" marB="2966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나눔고딕 ExtraBold"/>
                          <a:ea typeface="나눔고딕 ExtraBold"/>
                        </a:rPr>
                        <a:t>화</a:t>
                      </a:r>
                    </a:p>
                  </a:txBody>
                  <a:tcPr marL="59338" marR="59338" marT="29669" marB="2966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나눔고딕 ExtraBold"/>
                          <a:ea typeface="나눔고딕 ExtraBold"/>
                        </a:rPr>
                        <a:t>수</a:t>
                      </a:r>
                    </a:p>
                  </a:txBody>
                  <a:tcPr marL="59338" marR="59338" marT="29669" marB="2966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900">
                          <a:solidFill>
                            <a:schemeClr val="tx1"/>
                          </a:solidFill>
                          <a:latin typeface="나눔고딕 ExtraBold"/>
                          <a:ea typeface="나눔고딕 ExtraBold"/>
                        </a:rPr>
                        <a:t>목</a:t>
                      </a:r>
                    </a:p>
                  </a:txBody>
                  <a:tcPr marL="59338" marR="59338" marT="29669" marB="2966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900">
                          <a:solidFill>
                            <a:schemeClr val="tx1"/>
                          </a:solidFill>
                          <a:latin typeface="나눔고딕 ExtraBold"/>
                          <a:ea typeface="나눔고딕 ExtraBold"/>
                        </a:rPr>
                        <a:t>금</a:t>
                      </a:r>
                    </a:p>
                  </a:txBody>
                  <a:tcPr marL="59338" marR="59338" marT="29669" marB="2966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900">
                          <a:solidFill>
                            <a:schemeClr val="tx1"/>
                          </a:solidFill>
                          <a:latin typeface="나눔고딕 ExtraBold"/>
                          <a:ea typeface="나눔고딕 ExtraBold"/>
                        </a:rPr>
                        <a:t>토</a:t>
                      </a:r>
                    </a:p>
                  </a:txBody>
                  <a:tcPr marL="59338" marR="59338" marT="29669" marB="2966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6978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900" b="1" kern="1200" cap="none" spc="0" dirty="0">
                          <a:ln w="0"/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25</a:t>
                      </a:r>
                      <a:endParaRPr lang="ko-KR" altLang="en-US" sz="900" b="1" kern="1200" cap="none" spc="0" dirty="0">
                        <a:ln w="0"/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46723" marR="46723" marT="31713" marB="31713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bg1">
                            <a:lumMod val="8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63425" marT="31713" marB="31713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solidFill>
                      <a:srgbClr val="FBF3FA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900" b="1" kern="1200" cap="none" spc="0" dirty="0">
                          <a:ln w="0"/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26</a:t>
                      </a:r>
                      <a:endParaRPr lang="ko-KR" altLang="en-US" sz="900" b="1" kern="1200" cap="none" spc="0" dirty="0">
                        <a:ln w="0"/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46723" marR="46723" marT="31713" marB="31713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l" defTabSz="864017" rtl="0" eaLnBrk="1" latinLnBrk="1" hangingPunct="1">
                        <a:defRPr/>
                      </a:pPr>
                      <a:endParaRPr lang="ko-KR" altLang="en-US" sz="600" kern="1200" dirty="0">
                        <a:solidFill>
                          <a:schemeClr val="bg1">
                            <a:lumMod val="8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3362" marR="63425" marT="31713" marB="31713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900" b="1" kern="1200" cap="none" spc="0" dirty="0">
                          <a:ln w="0"/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27</a:t>
                      </a:r>
                      <a:endParaRPr lang="ko-KR" altLang="en-US" sz="900" b="1" kern="1200" cap="none" spc="0" dirty="0">
                        <a:ln w="0"/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46723" marR="46723" marT="31713" marB="31713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bg1">
                            <a:lumMod val="8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63425" marT="31713" marB="31713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900" b="1" kern="1200" cap="none" spc="0" dirty="0">
                          <a:ln w="0"/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28</a:t>
                      </a:r>
                      <a:endParaRPr lang="ko-KR" altLang="en-US" sz="900" b="1" kern="1200" cap="none" spc="0" dirty="0">
                        <a:ln w="0"/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46723" marR="46723" marT="31713" marB="31713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bg1">
                            <a:lumMod val="8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63425" marT="31713" marB="31713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900" b="1" kern="1200" cap="none" spc="0" dirty="0">
                          <a:ln w="0"/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29</a:t>
                      </a:r>
                      <a:endParaRPr lang="ko-KR" altLang="en-US" sz="900" b="1" kern="1200" cap="none" spc="0" dirty="0">
                        <a:ln w="0"/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46723" marR="46723" marT="31713" marB="31713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l" defTabSz="864017" rtl="0" eaLnBrk="1" latinLnBrk="1" hangingPunct="1">
                        <a:defRPr/>
                      </a:pPr>
                      <a:endParaRPr lang="ko-KR" altLang="en-US" sz="600" kern="1200" dirty="0">
                        <a:solidFill>
                          <a:schemeClr val="bg1">
                            <a:lumMod val="8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3362" marR="63425" marT="31713" marB="31713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900" b="1" kern="1200" cap="none" spc="0" dirty="0">
                          <a:ln w="0"/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30</a:t>
                      </a:r>
                      <a:endParaRPr lang="ko-KR" altLang="en-US" sz="900" b="1" kern="1200" cap="none" spc="0" dirty="0">
                        <a:ln w="0"/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46723" marR="46723" marT="31713" marB="31713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bg1">
                            <a:lumMod val="8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63425" marT="31713" marB="31713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900" b="1" kern="1200" cap="none" spc="0" dirty="0">
                          <a:ln w="0"/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1</a:t>
                      </a:r>
                      <a:endParaRPr lang="ko-KR" altLang="en-US" sz="900" b="1" kern="1200" cap="none" spc="0" dirty="0">
                        <a:ln w="0"/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46723" marR="46723" marT="31713" marB="31713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l" defTabSz="864017" rtl="0" eaLnBrk="1" latinLnBrk="1" hangingPunct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3362" marR="63425" marT="31713" marB="31713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5382">
                <a:tc grid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9338" marR="59338" marT="29669" marB="29669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3F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9338" marR="59338" marT="29669" marB="29669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9338" marR="59338" marT="29669" marB="29669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3F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9338" marR="59338" marT="29669" marB="29669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9338" marR="59338" marT="29669" marB="29669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3F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9338" marR="59338" marT="29669" marB="29669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9338" marR="59338" marT="29669" marB="29669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6978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900" b="1" kern="1200" cap="none" spc="0" dirty="0">
                          <a:ln w="0"/>
                          <a:solidFill>
                            <a:srgbClr val="FF0000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2</a:t>
                      </a:r>
                      <a:endParaRPr lang="ko-KR" altLang="en-US" sz="900" b="1" kern="1200" cap="none" spc="0" dirty="0">
                        <a:ln w="0"/>
                        <a:solidFill>
                          <a:srgbClr val="FF0000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46723" marR="46723" marT="31713" marB="31713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63425" marT="31713" marB="31713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900" b="1" kern="1200" cap="none" spc="0" dirty="0">
                          <a:ln w="0"/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3</a:t>
                      </a:r>
                      <a:endParaRPr lang="ko-KR" altLang="en-US" sz="900" b="1" kern="1200" cap="none" spc="0" dirty="0">
                        <a:ln w="0"/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46723" marR="46723" marT="31713" marB="31713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63425" marT="31713" marB="31713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900" b="1" kern="1200" cap="none" spc="0" dirty="0">
                          <a:ln w="0"/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4</a:t>
                      </a:r>
                      <a:endParaRPr lang="ko-KR" altLang="en-US" sz="900" b="1" kern="1200" cap="none" spc="0" dirty="0">
                        <a:ln w="0"/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46723" marR="46723" marT="31713" marB="31713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63425" marT="31713" marB="31713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900" b="1" kern="1200" cap="none" spc="0" dirty="0">
                          <a:ln w="0"/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5</a:t>
                      </a:r>
                      <a:endParaRPr lang="ko-KR" altLang="en-US" sz="900" b="1" kern="1200" cap="none" spc="0" dirty="0">
                        <a:ln w="0"/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46723" marR="46723" marT="31713" marB="31713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63425" marT="31713" marB="31713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900" b="1" kern="1200" cap="none" spc="0" dirty="0">
                          <a:ln w="0"/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6</a:t>
                      </a:r>
                      <a:endParaRPr lang="ko-KR" altLang="en-US" sz="900" b="1" kern="1200" cap="none" spc="0" dirty="0">
                        <a:ln w="0"/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46723" marR="46723" marT="31713" marB="31713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63425" marT="31713" marB="31713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900" b="1" kern="1200" cap="none" spc="0" dirty="0">
                          <a:ln w="0"/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7</a:t>
                      </a:r>
                      <a:endParaRPr lang="ko-KR" altLang="en-US" sz="900" b="1" kern="1200" cap="none" spc="0" dirty="0">
                        <a:ln w="0"/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46723" marR="46723" marT="31713" marB="31713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63425" marT="31713" marB="31713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900" b="1" kern="1200" cap="none" spc="0" dirty="0">
                          <a:ln w="0"/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8</a:t>
                      </a:r>
                      <a:endParaRPr lang="ko-KR" altLang="en-US" sz="900" b="1" kern="1200" cap="none" spc="0" dirty="0">
                        <a:ln w="0"/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46723" marR="46723" marT="31713" marB="31713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l" defTabSz="864017" rtl="0" eaLnBrk="1" latinLnBrk="1" hangingPunct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63425" marT="31713" marB="31713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4309">
                <a:tc gridSpan="1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쇼핑몰 사이트 기능 구현 코딩 개발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(JDBC </a:t>
                      </a: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및 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MVC</a:t>
                      </a: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모델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패턴 코딩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>
                        <a:defRPr/>
                      </a:pPr>
                      <a:endParaRPr lang="ko-KR" altLang="en-US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9338" marR="59338" marT="29669" marB="29669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B68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9338" marR="59338" marT="29669" marB="29669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B68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9338" marR="59338" marT="29669" marB="29669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9338" marR="59338" marT="29669" marB="29669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9338" marR="59338" marT="29669" marB="29669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9338" marR="59338" marT="29669" marB="29669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9338" marR="59338" marT="29669" marB="29669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6978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900" b="1" kern="1200" cap="none" spc="0" dirty="0">
                          <a:ln w="0"/>
                          <a:solidFill>
                            <a:srgbClr val="FF0000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9</a:t>
                      </a:r>
                      <a:endParaRPr lang="ko-KR" altLang="en-US" sz="900" b="1" kern="1200" cap="none" spc="0" dirty="0">
                        <a:ln w="0"/>
                        <a:solidFill>
                          <a:srgbClr val="FF0000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46723" marR="63425" marT="31713" marB="31713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63425" marT="31713" marB="31713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900" b="1" kern="1200" cap="none" spc="0" dirty="0">
                          <a:ln w="0"/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10</a:t>
                      </a:r>
                      <a:endParaRPr lang="ko-KR" altLang="en-US" sz="900" b="1" kern="1200" cap="none" spc="0" dirty="0">
                        <a:ln w="0"/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46723" marR="46723" marT="31713" marB="31713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63425" marT="31713" marB="31713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900" b="1" kern="1200" cap="none" spc="0" dirty="0">
                          <a:ln w="0"/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11</a:t>
                      </a:r>
                      <a:endParaRPr lang="ko-KR" altLang="en-US" sz="900" b="1" kern="1200" cap="none" spc="0" dirty="0">
                        <a:ln w="0"/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46723" marR="46723" marT="31713" marB="31713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63425" marT="31713" marB="31713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900" b="1" kern="1200" cap="none" spc="0" dirty="0">
                          <a:ln w="0"/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12</a:t>
                      </a:r>
                      <a:endParaRPr lang="ko-KR" altLang="en-US" sz="900" b="1" kern="1200" cap="none" spc="0" dirty="0">
                        <a:ln w="0"/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46723" marR="46723" marT="31713" marB="31713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63425" marT="31713" marB="31713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900" b="1" kern="1200" cap="none" spc="0" dirty="0">
                          <a:ln w="0"/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13</a:t>
                      </a:r>
                      <a:endParaRPr lang="ko-KR" altLang="en-US" sz="900" b="1" kern="1200" cap="none" spc="0" dirty="0">
                        <a:ln w="0"/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46723" marR="46723" marT="31713" marB="31713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63425" marT="31713" marB="31713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900" b="1" kern="1200" cap="none" spc="0" dirty="0">
                          <a:ln w="0"/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14</a:t>
                      </a:r>
                      <a:endParaRPr lang="ko-KR" altLang="en-US" sz="900" b="1" kern="1200" cap="none" spc="0" dirty="0">
                        <a:ln w="0"/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46723" marR="46723" marT="31713" marB="31713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63425" marT="31713" marB="31713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900" b="1" kern="1200" cap="none" spc="0" dirty="0">
                          <a:ln w="0"/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15</a:t>
                      </a:r>
                      <a:endParaRPr lang="ko-KR" altLang="en-US" sz="900" b="1" kern="1200" cap="none" spc="0" dirty="0">
                        <a:ln w="0"/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46723" marR="46723" marT="31713" marB="31713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l" defTabSz="864017" rtl="0" eaLnBrk="1" latinLnBrk="1" hangingPunct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63425" marT="31713" marB="31713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4309">
                <a:tc gridSpan="6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9338" marR="59338" marT="29669" marB="29669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9338" marR="59338" marT="29669" marB="29669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9338" marR="59338" marT="29669" marB="29669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코딩 취합 및 오류수정</a:t>
                      </a:r>
                    </a:p>
                    <a:p>
                      <a:pPr algn="ctr" latinLnBrk="1">
                        <a:defRPr/>
                      </a:pPr>
                      <a:endParaRPr lang="ko-KR" altLang="en-US" sz="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9338" marR="59338" marT="29669" marB="29669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9338" marR="59338" marT="29669" marB="29669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9338" marR="59338" marT="29669" marB="29669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9338" marR="59338" marT="29669" marB="29669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6978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900" b="1" kern="1200" cap="none" spc="0" dirty="0">
                          <a:ln w="0"/>
                          <a:solidFill>
                            <a:srgbClr val="FF0000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16</a:t>
                      </a:r>
                      <a:endParaRPr lang="ko-KR" altLang="en-US" sz="900" b="1" kern="1200" cap="none" spc="0" dirty="0">
                        <a:ln w="0"/>
                        <a:solidFill>
                          <a:srgbClr val="FF0000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46723" marR="46723" marT="31713" marB="31713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63425" marT="31713" marB="31713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900" b="1" kern="1200" cap="none" spc="0" dirty="0">
                          <a:ln w="0"/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17</a:t>
                      </a:r>
                      <a:endParaRPr lang="ko-KR" altLang="en-US" sz="900" b="1" kern="1200" cap="none" spc="0" dirty="0">
                        <a:ln w="0"/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46723" marR="46723" marT="31713" marB="31713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63425" marT="31713" marB="31713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900" b="1" kern="1200" cap="none" spc="0" dirty="0">
                          <a:ln w="0"/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18</a:t>
                      </a:r>
                      <a:endParaRPr lang="ko-KR" altLang="en-US" sz="900" b="1" kern="1200" cap="none" spc="0" dirty="0">
                        <a:ln w="0"/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46723" marR="46723" marT="31713" marB="31713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63425" marT="31713" marB="31713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900" b="1" kern="1200" cap="none" spc="0" dirty="0">
                          <a:ln w="0"/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19</a:t>
                      </a:r>
                      <a:endParaRPr lang="ko-KR" altLang="en-US" sz="900" b="1" kern="1200" cap="none" spc="0" dirty="0">
                        <a:ln w="0"/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46723" marR="46723" marT="31713" marB="31713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63425" marT="31713" marB="31713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900" b="1" kern="1200" cap="none" spc="0" dirty="0">
                          <a:ln w="0"/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20</a:t>
                      </a:r>
                      <a:endParaRPr lang="ko-KR" altLang="en-US" sz="900" b="1" kern="1200" cap="none" spc="0" dirty="0">
                        <a:ln w="0"/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23362" marR="23362" marT="31713" marB="31713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63425" marT="31713" marB="31713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900" b="1" kern="1200" cap="none" spc="0" dirty="0">
                          <a:ln w="0"/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21</a:t>
                      </a:r>
                      <a:endParaRPr lang="ko-KR" altLang="en-US" sz="900" b="1" kern="1200" cap="none" spc="0" dirty="0">
                        <a:ln w="0"/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46723" marR="46723" marT="31713" marB="31713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63425" marT="31713" marB="31713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900" b="1" kern="1200" cap="none" spc="0" dirty="0">
                          <a:ln w="0"/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22</a:t>
                      </a:r>
                      <a:endParaRPr lang="ko-KR" altLang="en-US" sz="900" b="1" kern="1200" cap="none" spc="0" dirty="0">
                        <a:ln w="0"/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46723" marR="46723" marT="31713" marB="31713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63425" marT="31713" marB="31713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4309">
                <a:tc grid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9338" marR="59338" marT="29669" marB="29669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프</a:t>
                      </a: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로젝트 발표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&amp;</a:t>
                      </a: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피드백</a:t>
                      </a:r>
                    </a:p>
                  </a:txBody>
                  <a:tcPr marL="59338" marR="59338" marT="29669" marB="29669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CDE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9338" marR="59338" marT="29669" marB="29669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34BC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9338" marR="59338" marT="29669" marB="29669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97D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9338" marR="59338" marT="29669" marB="29669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9338" marR="59338" marT="29669" marB="29669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9338" marR="59338" marT="29669" marB="29669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6978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900" b="1" kern="1200" cap="none" spc="0" dirty="0">
                          <a:ln w="0"/>
                          <a:solidFill>
                            <a:srgbClr val="FF0000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23</a:t>
                      </a:r>
                      <a:endParaRPr lang="ko-KR" altLang="en-US" sz="900" b="1" kern="1200" cap="none" spc="0" dirty="0">
                        <a:ln w="0"/>
                        <a:solidFill>
                          <a:srgbClr val="FF0000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46723" marR="46723" marT="31713" marB="31713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63425" marT="31713" marB="31713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900" b="1" kern="1200" cap="none" spc="0" dirty="0">
                          <a:ln w="0"/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24</a:t>
                      </a:r>
                      <a:endParaRPr lang="ko-KR" altLang="en-US" sz="900" b="1" kern="1200" cap="none" spc="0" dirty="0">
                        <a:ln w="0"/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46723" marR="46723" marT="31713" marB="31713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63425" marT="31713" marB="31713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l" defTabSz="864017" rtl="0" eaLnBrk="1" latinLnBrk="1" hangingPunct="1">
                        <a:defRPr/>
                      </a:pPr>
                      <a:r>
                        <a:rPr lang="en-US" altLang="ko-KR" sz="900" b="1" kern="1200" cap="none" spc="0" dirty="0">
                          <a:ln w="0"/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25</a:t>
                      </a:r>
                      <a:endParaRPr lang="ko-KR" altLang="en-US" sz="900" b="1" kern="1200" cap="none" spc="0" dirty="0">
                        <a:ln w="0"/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46723" marR="46723" marT="31713" marB="31713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63425" marT="31713" marB="31713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l" defTabSz="864017" rtl="0" eaLnBrk="1" latinLnBrk="1" hangingPunct="1">
                        <a:defRPr/>
                      </a:pPr>
                      <a:r>
                        <a:rPr lang="en-US" altLang="ko-KR" sz="900" b="1" kern="1200" cap="none" spc="0" dirty="0">
                          <a:ln w="0"/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26</a:t>
                      </a:r>
                      <a:endParaRPr lang="ko-KR" altLang="en-US" sz="900" b="1" kern="1200" cap="none" spc="0" dirty="0">
                        <a:ln w="0"/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46723" marR="46723" marT="31713" marB="31713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63425" marT="31713" marB="31713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l" defTabSz="864017" rtl="0" eaLnBrk="1" latinLnBrk="1" hangingPunct="1">
                        <a:defRPr/>
                      </a:pPr>
                      <a:r>
                        <a:rPr lang="en-US" altLang="ko-KR" sz="900" b="1" kern="1200" cap="none" spc="0" dirty="0">
                          <a:ln w="0"/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27</a:t>
                      </a:r>
                      <a:endParaRPr lang="ko-KR" altLang="en-US" sz="900" b="1" kern="1200" cap="none" spc="0" dirty="0">
                        <a:ln w="0"/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46723" marR="46723" marT="31713" marB="31713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63425" marT="31713" marB="31713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l" defTabSz="864017" rtl="0" eaLnBrk="1" latinLnBrk="1" hangingPunct="1">
                        <a:defRPr/>
                      </a:pPr>
                      <a:r>
                        <a:rPr lang="en-US" altLang="ko-KR" sz="900" b="1" kern="1200" cap="none" spc="0" dirty="0">
                          <a:ln w="0"/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28</a:t>
                      </a:r>
                      <a:endParaRPr lang="ko-KR" altLang="en-US" sz="900" b="1" kern="1200" cap="none" spc="0" dirty="0">
                        <a:ln w="0"/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46723" marR="46723" marT="31713" marB="31713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63425" marT="31713" marB="31713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l" defTabSz="864017" rtl="0" eaLnBrk="1" latinLnBrk="1" hangingPunct="1">
                        <a:defRPr/>
                      </a:pPr>
                      <a:r>
                        <a:rPr lang="en-US" altLang="ko-KR" sz="900" b="1" kern="1200" cap="none" spc="0" dirty="0">
                          <a:ln w="0"/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29</a:t>
                      </a:r>
                      <a:endParaRPr lang="ko-KR" altLang="en-US" sz="900" b="1" kern="1200" cap="none" spc="0" dirty="0">
                        <a:ln w="0"/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46723" marR="46723" marT="31713" marB="31713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63425" marT="31713" marB="31713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14309">
                <a:tc grid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9338" marR="59338" marT="29669" marB="29669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BF3F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9338" marR="59338" marT="29669" marB="29669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BF3F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9338" marR="59338" marT="29669" marB="29669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9338" marR="59338" marT="29669" marB="29669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9338" marR="59338" marT="29669" marB="29669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9338" marR="59338" marT="29669" marB="29669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9338" marR="59338" marT="29669" marB="29669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F0118B98-08C2-52EC-D64C-CD0D34FE04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123128"/>
              </p:ext>
            </p:extLst>
          </p:nvPr>
        </p:nvGraphicFramePr>
        <p:xfrm>
          <a:off x="418697" y="2815981"/>
          <a:ext cx="5528397" cy="3142830"/>
        </p:xfrm>
        <a:graphic>
          <a:graphicData uri="http://schemas.openxmlformats.org/drawingml/2006/table">
            <a:tbl>
              <a:tblPr bandRow="1">
                <a:tableStyleId>{2D5ABB26-0587-4C30-8999-92F81FD0307C}</a:tableStyleId>
              </a:tblPr>
              <a:tblGrid>
                <a:gridCol w="2647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8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557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198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552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1982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5527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1982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6471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0334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55273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19826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55273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19826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</a:tblGrid>
              <a:tr h="263299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나눔고딕 ExtraBold"/>
                          <a:ea typeface="나눔고딕 ExtraBold"/>
                        </a:rPr>
                        <a:t>일</a:t>
                      </a:r>
                    </a:p>
                  </a:txBody>
                  <a:tcPr marL="59338" marR="59338" marT="29669" marB="2966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나눔고딕 ExtraBold"/>
                          <a:ea typeface="나눔고딕 ExtraBold"/>
                        </a:rPr>
                        <a:t>월</a:t>
                      </a:r>
                    </a:p>
                  </a:txBody>
                  <a:tcPr marL="59338" marR="59338" marT="29669" marB="2966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나눔고딕 ExtraBold"/>
                          <a:ea typeface="나눔고딕 ExtraBold"/>
                        </a:rPr>
                        <a:t>화</a:t>
                      </a:r>
                    </a:p>
                  </a:txBody>
                  <a:tcPr marL="59338" marR="59338" marT="29669" marB="2966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나눔고딕 ExtraBold"/>
                          <a:ea typeface="나눔고딕 ExtraBold"/>
                        </a:rPr>
                        <a:t>수</a:t>
                      </a:r>
                    </a:p>
                  </a:txBody>
                  <a:tcPr marL="59338" marR="59338" marT="29669" marB="2966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나눔고딕 ExtraBold"/>
                          <a:ea typeface="나눔고딕 ExtraBold"/>
                        </a:rPr>
                        <a:t>목</a:t>
                      </a:r>
                    </a:p>
                  </a:txBody>
                  <a:tcPr marL="59338" marR="59338" marT="29669" marB="2966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900">
                          <a:solidFill>
                            <a:schemeClr val="tx1"/>
                          </a:solidFill>
                          <a:latin typeface="나눔고딕 ExtraBold"/>
                          <a:ea typeface="나눔고딕 ExtraBold"/>
                        </a:rPr>
                        <a:t>금</a:t>
                      </a:r>
                    </a:p>
                  </a:txBody>
                  <a:tcPr marL="59338" marR="59338" marT="29669" marB="2966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900">
                          <a:solidFill>
                            <a:schemeClr val="tx1"/>
                          </a:solidFill>
                          <a:latin typeface="나눔고딕 ExtraBold"/>
                          <a:ea typeface="나눔고딕 ExtraBold"/>
                        </a:rPr>
                        <a:t>토</a:t>
                      </a:r>
                    </a:p>
                  </a:txBody>
                  <a:tcPr marL="59338" marR="59338" marT="29669" marB="2966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4168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900" b="1" kern="1200" cap="none" spc="0" dirty="0">
                          <a:ln w="0"/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28</a:t>
                      </a:r>
                      <a:endParaRPr lang="ko-KR" altLang="en-US" sz="900" b="1" kern="1200" cap="none" spc="0" dirty="0">
                        <a:ln w="0"/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46723" marR="46723" marT="31713" marB="31713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bg1">
                            <a:lumMod val="8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63425" marT="31713" marB="31713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900" b="1" kern="1200" cap="none" spc="0" dirty="0">
                          <a:ln w="0"/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29</a:t>
                      </a:r>
                      <a:endParaRPr lang="ko-KR" altLang="en-US" sz="900" b="1" kern="1200" cap="none" spc="0" dirty="0">
                        <a:ln w="0"/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46723" marR="46723" marT="31713" marB="31713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l" defTabSz="864017" rtl="0" eaLnBrk="1" latinLnBrk="1" hangingPunct="1">
                        <a:defRPr/>
                      </a:pPr>
                      <a:endParaRPr lang="ko-KR" altLang="en-US" sz="600" kern="1200" dirty="0">
                        <a:solidFill>
                          <a:schemeClr val="bg1">
                            <a:lumMod val="8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3362" marR="63425" marT="31713" marB="31713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900" b="1" kern="1200" cap="none" spc="0" dirty="0">
                          <a:ln w="0"/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30</a:t>
                      </a:r>
                      <a:endParaRPr lang="ko-KR" altLang="en-US" sz="900" b="1" kern="1200" cap="none" spc="0" dirty="0">
                        <a:ln w="0"/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46723" marR="46723" marT="31713" marB="31713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bg1">
                            <a:lumMod val="8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63425" marT="31713" marB="31713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900" b="1" kern="1200" cap="none" spc="0" dirty="0">
                          <a:ln w="0"/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31</a:t>
                      </a:r>
                      <a:endParaRPr lang="ko-KR" altLang="en-US" sz="900" b="1" kern="1200" cap="none" spc="0" dirty="0">
                        <a:ln w="0"/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46723" marR="23362" marT="23362" marB="23362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bg1">
                            <a:lumMod val="8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63425" marT="31713" marB="31713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900" b="1" kern="1200" cap="none" spc="0" dirty="0">
                          <a:ln w="0"/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1</a:t>
                      </a:r>
                      <a:endParaRPr lang="ko-KR" altLang="en-US" sz="900" b="1" kern="1200" cap="none" spc="0" dirty="0">
                        <a:ln w="0"/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46723" marR="46723" marT="31713" marB="31713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63425" marT="31713" marB="31713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900" b="1" kern="1200" cap="none" spc="0" dirty="0">
                          <a:ln w="0"/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2</a:t>
                      </a:r>
                      <a:endParaRPr lang="ko-KR" altLang="en-US" sz="900" b="1" kern="1200" cap="none" spc="0" dirty="0">
                        <a:ln w="0"/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46723" marR="46723" marT="31713" marB="31713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63425" marT="31713" marB="31713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900" b="1" kern="1200" cap="none" spc="0" dirty="0">
                          <a:ln w="0"/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3</a:t>
                      </a:r>
                      <a:endParaRPr lang="ko-KR" altLang="en-US" sz="900" b="1" kern="1200" cap="none" spc="0" dirty="0">
                        <a:ln w="0"/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46723" marR="46723" marT="31713" marB="31713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l" defTabSz="864017" rtl="0" eaLnBrk="1" latinLnBrk="1" hangingPunct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3362" marR="63425" marT="31713" marB="31713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1934">
                <a:tc grid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9338" marR="59338" marT="29669" marB="29669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9338" marR="59338" marT="29669" marB="29669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B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9338" marR="59338" marT="29669" marB="29669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9338" marR="59338" marT="29669" marB="29669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9338" marR="59338" marT="29669" marB="29669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9338" marR="59338" marT="29669" marB="29669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9338" marR="59338" marT="29669" marB="29669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4168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900" b="1" kern="1200" cap="none" spc="0" dirty="0">
                          <a:ln w="0"/>
                          <a:solidFill>
                            <a:srgbClr val="FF0000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4</a:t>
                      </a:r>
                      <a:endParaRPr lang="ko-KR" altLang="en-US" sz="900" b="1" kern="1200" cap="none" spc="0" dirty="0">
                        <a:ln w="0"/>
                        <a:solidFill>
                          <a:srgbClr val="FF0000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46723" marR="46723" marT="31713" marB="31713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63425" marT="31713" marB="31713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900" b="1" kern="1200" cap="none" spc="0" dirty="0">
                          <a:ln w="0"/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5</a:t>
                      </a:r>
                      <a:endParaRPr lang="ko-KR" altLang="en-US" sz="900" b="1" kern="1200" cap="none" spc="0" dirty="0">
                        <a:ln w="0"/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46723" marR="23362" marT="23362" marB="23362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63425" marT="31713" marB="31713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900" b="1" kern="1200" cap="none" spc="0" dirty="0">
                          <a:ln w="0"/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6</a:t>
                      </a:r>
                      <a:endParaRPr lang="ko-KR" altLang="en-US" sz="900" b="1" kern="1200" cap="none" spc="0" dirty="0">
                        <a:ln w="0"/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46723" marR="46723" marT="31713" marB="31713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63425" marT="31713" marB="31713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900" b="1" kern="1200" cap="none" spc="0" dirty="0">
                          <a:ln w="0"/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7</a:t>
                      </a:r>
                      <a:endParaRPr lang="ko-KR" altLang="en-US" sz="900" b="1" kern="1200" cap="none" spc="0" dirty="0">
                        <a:ln w="0"/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46723" marR="46723" marT="31713" marB="31713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63425" marT="31713" marB="31713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900" b="1" kern="1200" cap="none" spc="0" dirty="0">
                          <a:ln w="0"/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8</a:t>
                      </a:r>
                      <a:endParaRPr lang="ko-KR" altLang="en-US" sz="900" b="1" kern="1200" cap="none" spc="0" dirty="0">
                        <a:ln w="0"/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46723" marR="46723" marT="31713" marB="31713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l" defTabSz="864017" rtl="0" eaLnBrk="1" latinLnBrk="1" hangingPunct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3362" marR="63425" marT="31713" marB="31713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900" b="1" kern="1200" cap="none" spc="0" dirty="0">
                          <a:ln w="0"/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9</a:t>
                      </a:r>
                      <a:endParaRPr lang="ko-KR" altLang="en-US" sz="900" b="1" kern="1200" cap="none" spc="0" dirty="0">
                        <a:ln w="0"/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46723" marR="46723" marT="31713" marB="31713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63425" marT="31713" marB="31713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900" b="1" kern="1200" cap="none" spc="0" dirty="0">
                          <a:ln w="0"/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10</a:t>
                      </a:r>
                      <a:endParaRPr lang="ko-KR" altLang="en-US" sz="900" b="1" kern="1200" cap="none" spc="0" dirty="0">
                        <a:ln w="0"/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46723" marR="46723" marT="31713" marB="31713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l" defTabSz="864017" rtl="0" eaLnBrk="1" latinLnBrk="1" hangingPunct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63425" marT="31713" marB="31713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0873">
                <a:tc grid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9338" marR="59338" marT="29669" marB="29669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9338" marR="59338" marT="29669" marB="29669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B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9338" marR="59338" marT="29669" marB="29669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9338" marR="59338" marT="29669" marB="29669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9338" marR="59338" marT="29669" marB="29669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3F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9338" marR="59338" marT="29669" marB="29669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9338" marR="59338" marT="29669" marB="29669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3F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4168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900" b="1" kern="1200" cap="none" spc="0" dirty="0">
                          <a:ln w="0"/>
                          <a:solidFill>
                            <a:srgbClr val="FF0000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11</a:t>
                      </a:r>
                    </a:p>
                  </a:txBody>
                  <a:tcPr marL="46723" marR="46723" marT="31713" marB="31713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63425" marT="31713" marB="31713">
                    <a:lnR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900" b="1" kern="1200" cap="none" spc="0" dirty="0">
                          <a:ln w="0"/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12</a:t>
                      </a:r>
                      <a:endParaRPr lang="ko-KR" altLang="en-US" sz="900" b="1" kern="1200" cap="none" spc="0" dirty="0">
                        <a:ln w="0"/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46723" marR="46723" marT="31713" marB="31713">
                    <a:lnL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63425" marT="31713" marB="31713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900" b="1" kern="1200" cap="none" spc="0" dirty="0">
                          <a:ln w="0"/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13</a:t>
                      </a:r>
                      <a:endParaRPr lang="ko-KR" altLang="en-US" sz="900" b="1" kern="1200" cap="none" spc="0" dirty="0">
                        <a:ln w="0"/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46723" marR="63425" marT="31713" marB="31713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63425" marT="31713" marB="31713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900" b="1" kern="1200" cap="none" spc="0" dirty="0">
                          <a:ln w="0"/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14</a:t>
                      </a:r>
                      <a:endParaRPr lang="ko-KR" altLang="en-US" sz="900" b="1" kern="1200" cap="none" spc="0" dirty="0">
                        <a:ln w="0"/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46723" marR="46723" marT="31713" marB="31713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63425" marT="31713" marB="31713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900" b="1" kern="1200" cap="none" spc="0" dirty="0">
                          <a:ln w="0"/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15</a:t>
                      </a:r>
                      <a:endParaRPr lang="ko-KR" altLang="en-US" sz="900" b="1" kern="1200" cap="none" spc="0" dirty="0">
                        <a:ln w="0"/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46723" marR="46723" marT="31713" marB="31713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63425" marT="31713" marB="31713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900" b="1" kern="1200" cap="none" spc="0" dirty="0">
                          <a:ln w="0"/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16</a:t>
                      </a:r>
                      <a:endParaRPr lang="ko-KR" altLang="en-US" sz="900" b="1" kern="1200" cap="none" spc="0" dirty="0">
                        <a:ln w="0"/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46723" marR="46723" marT="31713" marB="31713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63425" marT="31713" marB="31713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900" b="1" kern="1200" cap="none" spc="0" dirty="0">
                          <a:ln w="0"/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17</a:t>
                      </a:r>
                      <a:endParaRPr lang="ko-KR" altLang="en-US" sz="900" b="1" kern="1200" cap="none" spc="0" dirty="0">
                        <a:ln w="0"/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46723" marR="46723" marT="31713" marB="31713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l" defTabSz="864017" rtl="0" eaLnBrk="1" latinLnBrk="1" hangingPunct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63425" marT="31713" marB="31713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0873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9338" marR="59338" marT="29669" marB="29669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3F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9338" marR="59338" marT="29669" marB="29669">
                    <a:lnL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3F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8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프로젝트 계획 및  </a:t>
                      </a: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DB </a:t>
                      </a: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설계</a:t>
                      </a:r>
                    </a:p>
                  </a:txBody>
                  <a:tcPr marL="59338" marR="59338" marT="29669" marB="29669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9338" marR="59338" marT="29669" marB="29669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DE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9338" marR="59338" marT="29669" marB="29669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9338" marR="59338" marT="29669" marB="29669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9338" marR="59338" marT="29669" marB="29669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4168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900" b="1" kern="1200" cap="none" spc="0" dirty="0">
                          <a:ln w="0"/>
                          <a:solidFill>
                            <a:srgbClr val="FF0000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18</a:t>
                      </a:r>
                      <a:endParaRPr lang="ko-KR" altLang="en-US" sz="900" b="1" kern="1200" cap="none" spc="0" dirty="0">
                        <a:ln w="0"/>
                        <a:solidFill>
                          <a:srgbClr val="FF0000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46723" marR="46723" marT="31713" marB="31713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T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63425" marT="31713" marB="31713">
                    <a:lnR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900" b="1" kern="1200" cap="none" spc="0" dirty="0">
                          <a:ln w="0"/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19</a:t>
                      </a:r>
                      <a:endParaRPr lang="ko-KR" altLang="en-US" sz="900" b="1" kern="1200" cap="none" spc="0" dirty="0">
                        <a:ln w="0"/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23362" marR="23362" marT="31713" marB="31713">
                    <a:lnL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63425" marT="31713" marB="31713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900" b="1" kern="1200" cap="none" spc="0" dirty="0">
                          <a:ln w="0"/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20</a:t>
                      </a:r>
                      <a:endParaRPr lang="ko-KR" altLang="en-US" sz="900" b="1" kern="1200" cap="none" spc="0" dirty="0">
                        <a:ln w="0"/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46723" marR="46723" marT="31713" marB="31713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63425" marT="31713" marB="31713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64017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900" b="1" kern="1200" cap="none" spc="0" dirty="0">
                          <a:ln w="0"/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21</a:t>
                      </a:r>
                      <a:endParaRPr lang="ko-KR" altLang="en-US" sz="900" b="1" kern="1200" cap="none" spc="0" dirty="0">
                        <a:ln w="0"/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41908" marR="20162" marT="20954" marB="20954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20954" marT="41908" marB="20954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900" b="1" kern="1200" cap="none" spc="0" dirty="0">
                          <a:ln w="0"/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22</a:t>
                      </a:r>
                      <a:endParaRPr lang="ko-KR" altLang="en-US" sz="900" b="1" kern="1200" cap="none" spc="0" dirty="0">
                        <a:ln w="0"/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46723" marR="46723" marT="31713" marB="31713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63425" marT="31713" marB="31713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900" b="1" kern="1200" cap="none" spc="0" dirty="0">
                          <a:ln w="0"/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23</a:t>
                      </a:r>
                      <a:endParaRPr lang="ko-KR" altLang="en-US" sz="900" b="1" kern="1200" cap="none" spc="0" dirty="0">
                        <a:ln w="0"/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46723" marR="46723" marT="31713" marB="31713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63425" marT="31713" marB="31713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l" defTabSz="864017" rtl="0" eaLnBrk="1" latinLnBrk="1" hangingPunct="1">
                        <a:defRPr/>
                      </a:pPr>
                      <a:r>
                        <a:rPr lang="en-US" altLang="ko-KR" sz="900" b="1" kern="1200" cap="none" spc="0" dirty="0">
                          <a:ln w="0"/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24</a:t>
                      </a:r>
                      <a:endParaRPr lang="ko-KR" altLang="en-US" sz="900" b="1" kern="1200" cap="none" spc="0" dirty="0">
                        <a:ln w="0"/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46723" marR="46723" marT="31713" marB="31713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63425" marT="31713" marB="31713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0157">
                <a:tc gridSpan="14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쇼핑몰 사이트 페이지 디자인 제작</a:t>
                      </a: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(HTML  </a:t>
                      </a: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및 </a:t>
                      </a: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CSS)</a:t>
                      </a: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  <a:p>
                      <a:pPr algn="ctr"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9338" marR="59338" marT="29669" marB="29669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9338" marR="59338" marT="29669" marB="29669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B68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9338" marR="59338" marT="29669" marB="29669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9338" marR="59338" marT="29669" marB="29669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9338" marR="59338" marT="29669" marB="29669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9338" marR="59338" marT="29669" marB="29669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9338" marR="59338" marT="29669" marB="29669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4168">
                <a:tc>
                  <a:txBody>
                    <a:bodyPr/>
                    <a:lstStyle/>
                    <a:p>
                      <a:pPr marL="0" algn="l" defTabSz="864017" rtl="0" eaLnBrk="1" latinLnBrk="1" hangingPunct="1">
                        <a:defRPr/>
                      </a:pPr>
                      <a:r>
                        <a:rPr lang="en-US" altLang="ko-KR" sz="900" b="1" kern="1200" cap="none" spc="0" dirty="0">
                          <a:ln w="0"/>
                          <a:solidFill>
                            <a:srgbClr val="FF0000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25</a:t>
                      </a:r>
                      <a:endParaRPr lang="ko-KR" altLang="en-US" sz="900" b="1" kern="1200" cap="none" spc="0" dirty="0">
                        <a:ln w="0"/>
                        <a:solidFill>
                          <a:srgbClr val="FF0000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46723" marR="46723" marT="31713" marB="31713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T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63425" marT="31713" marB="31713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l" defTabSz="864017" rtl="0" eaLnBrk="1" latinLnBrk="1" hangingPunct="1">
                        <a:defRPr/>
                      </a:pPr>
                      <a:r>
                        <a:rPr lang="en-US" altLang="ko-KR" sz="900" b="1" kern="1200" cap="none" spc="0" dirty="0">
                          <a:ln w="0"/>
                          <a:solidFill>
                            <a:sysClr val="windowText" lastClr="000000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26</a:t>
                      </a:r>
                      <a:endParaRPr lang="ko-KR" altLang="en-US" sz="900" b="1" kern="1200" cap="none" spc="0" dirty="0">
                        <a:ln w="0"/>
                        <a:solidFill>
                          <a:sysClr val="windowText" lastClr="000000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46723" marR="46723" marT="31713" marB="31713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63425" marT="31713" marB="31713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l" defTabSz="864017" rtl="0" eaLnBrk="1" latinLnBrk="1" hangingPunct="1">
                        <a:defRPr/>
                      </a:pPr>
                      <a:r>
                        <a:rPr lang="en-US" altLang="ko-KR" sz="900" b="1" kern="1200" cap="none" spc="0" dirty="0">
                          <a:ln w="0"/>
                          <a:solidFill>
                            <a:sysClr val="windowText" lastClr="000000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27</a:t>
                      </a:r>
                      <a:endParaRPr lang="ko-KR" altLang="en-US" sz="900" b="1" kern="1200" cap="none" spc="0" dirty="0">
                        <a:ln w="0"/>
                        <a:solidFill>
                          <a:sysClr val="windowText" lastClr="000000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46723" marR="46723" marT="31713" marB="31713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63425" marT="31713" marB="31713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l" defTabSz="864017" rtl="0" eaLnBrk="1" latinLnBrk="1" hangingPunct="1">
                        <a:defRPr/>
                      </a:pPr>
                      <a:r>
                        <a:rPr lang="en-US" altLang="ko-KR" sz="900" b="1" kern="1200" cap="none" spc="0" dirty="0">
                          <a:ln w="0"/>
                          <a:solidFill>
                            <a:sysClr val="windowText" lastClr="000000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28</a:t>
                      </a:r>
                      <a:endParaRPr lang="ko-KR" altLang="en-US" sz="900" b="1" kern="1200" cap="none" spc="0" dirty="0">
                        <a:ln w="0"/>
                        <a:solidFill>
                          <a:sysClr val="windowText" lastClr="000000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46723" marR="46723" marT="31713" marB="31713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63425" marT="31713" marB="31713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l" defTabSz="864017" rtl="0" eaLnBrk="1" latinLnBrk="1" hangingPunct="1">
                        <a:defRPr/>
                      </a:pPr>
                      <a:r>
                        <a:rPr lang="en-US" altLang="ko-KR" sz="900" b="1" kern="1200" cap="none" spc="0" dirty="0">
                          <a:ln w="0"/>
                          <a:solidFill>
                            <a:sysClr val="windowText" lastClr="000000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29</a:t>
                      </a:r>
                      <a:endParaRPr lang="ko-KR" altLang="en-US" sz="900" b="1" kern="1200" cap="none" spc="0" dirty="0">
                        <a:ln w="0"/>
                        <a:solidFill>
                          <a:sysClr val="windowText" lastClr="000000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46723" marR="46723" marT="31713" marB="31713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T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63425" marT="31713" marB="31713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l" defTabSz="864017" rtl="0" eaLnBrk="1" latinLnBrk="1" hangingPunct="1">
                        <a:defRPr/>
                      </a:pPr>
                      <a:r>
                        <a:rPr lang="en-US" altLang="ko-KR" sz="900" b="1" kern="1200" cap="none" spc="0" dirty="0">
                          <a:ln w="0"/>
                          <a:solidFill>
                            <a:sysClr val="windowText" lastClr="000000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30</a:t>
                      </a:r>
                      <a:endParaRPr lang="ko-KR" altLang="en-US" sz="900" b="1" kern="1200" cap="none" spc="0" dirty="0">
                        <a:ln w="0"/>
                        <a:solidFill>
                          <a:sysClr val="windowText" lastClr="000000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46723" marR="46723" marT="31713" marB="31713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63425" marT="31713" marB="31713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l" defTabSz="864017" rtl="0" eaLnBrk="1" latinLnBrk="1" hangingPunct="1">
                        <a:defRPr/>
                      </a:pPr>
                      <a:r>
                        <a:rPr lang="en-US" altLang="ko-KR" sz="900" b="1" kern="1200" cap="none" spc="0" dirty="0">
                          <a:ln w="0"/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1</a:t>
                      </a:r>
                      <a:endParaRPr lang="ko-KR" altLang="en-US" sz="900" b="1" kern="1200" cap="none" spc="0" dirty="0">
                        <a:ln w="0"/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46723" marR="46723" marT="31713" marB="31713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bg1">
                            <a:lumMod val="8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63425" marT="31713" marB="31713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10873">
                <a:tc gridSpan="1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9338" marR="59338" marT="29669" marB="29669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9338" marR="59338" marT="29669" marB="29669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9338" marR="59338" marT="29669" marB="29669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9338" marR="59338" marT="29669" marB="29669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9338" marR="59338" marT="29669" marB="29669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9338" marR="59338" marT="29669" marB="29669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9338" marR="59338" marT="29669" marB="29669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11392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3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64A467-23BF-3FE4-C834-AEB193871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640" y="131481"/>
            <a:ext cx="5884271" cy="1600200"/>
          </a:xfrm>
        </p:spPr>
        <p:txBody>
          <a:bodyPr/>
          <a:lstStyle/>
          <a:p>
            <a:r>
              <a:rPr lang="en-US" altLang="ko-KR" b="1" dirty="0"/>
              <a:t>DB</a:t>
            </a:r>
            <a:r>
              <a:rPr lang="ko-KR" altLang="en-US" b="1" dirty="0"/>
              <a:t>설계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144AA81-4FBD-DF72-9299-BC1090B65F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87661" y="1752016"/>
            <a:ext cx="6164278" cy="2053901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ko-KR" altLang="en-US" dirty="0"/>
              <a:t>▶</a:t>
            </a:r>
            <a:r>
              <a:rPr lang="ko-KR" altLang="en-US" b="1" dirty="0"/>
              <a:t> </a:t>
            </a:r>
            <a:r>
              <a:rPr lang="en-US" altLang="ko-KR" sz="2000" b="1" dirty="0"/>
              <a:t>Table</a:t>
            </a:r>
            <a:br>
              <a:rPr lang="en-US" altLang="ko-KR" b="1" dirty="0"/>
            </a:br>
            <a:endParaRPr lang="en-US" altLang="ko-KR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562213F6-1DE5-0C98-6B5F-C564F2DD9C2D}"/>
              </a:ext>
            </a:extLst>
          </p:cNvPr>
          <p:cNvGrpSpPr/>
          <p:nvPr/>
        </p:nvGrpSpPr>
        <p:grpSpPr>
          <a:xfrm>
            <a:off x="172544" y="491917"/>
            <a:ext cx="618765" cy="586456"/>
            <a:chOff x="6935086" y="2927926"/>
            <a:chExt cx="501361" cy="487004"/>
          </a:xfrm>
        </p:grpSpPr>
        <p:sp>
          <p:nvSpPr>
            <p:cNvPr id="11" name="Oval 89">
              <a:extLst>
                <a:ext uri="{FF2B5EF4-FFF2-40B4-BE49-F238E27FC236}">
                  <a16:creationId xmlns:a16="http://schemas.microsoft.com/office/drawing/2014/main" id="{16757CD5-D260-761D-95AB-E999B793DBA1}"/>
                </a:ext>
              </a:extLst>
            </p:cNvPr>
            <p:cNvSpPr/>
            <p:nvPr/>
          </p:nvSpPr>
          <p:spPr>
            <a:xfrm>
              <a:off x="6935086" y="2927926"/>
              <a:ext cx="501361" cy="487004"/>
            </a:xfrm>
            <a:prstGeom prst="ellipse">
              <a:avLst/>
            </a:prstGeom>
            <a:solidFill>
              <a:srgbClr val="BF56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accent4">
                    <a:lumMod val="50000"/>
                  </a:schemeClr>
                </a:solidFill>
                <a:latin typeface="FontAwesome" pitchFamily="2" charset="0"/>
              </a:endParaRPr>
            </a:p>
          </p:txBody>
        </p:sp>
        <p:sp>
          <p:nvSpPr>
            <p:cNvPr id="12" name="Rectangle 43">
              <a:extLst>
                <a:ext uri="{FF2B5EF4-FFF2-40B4-BE49-F238E27FC236}">
                  <a16:creationId xmlns:a16="http://schemas.microsoft.com/office/drawing/2014/main" id="{F0ADD570-9E53-CD27-AF27-D3FF13DFC010}"/>
                </a:ext>
              </a:extLst>
            </p:cNvPr>
            <p:cNvSpPr/>
            <p:nvPr/>
          </p:nvSpPr>
          <p:spPr>
            <a:xfrm>
              <a:off x="7006004" y="3021336"/>
              <a:ext cx="355868" cy="369332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03</a:t>
              </a:r>
            </a:p>
          </p:txBody>
        </p:sp>
      </p:grpSp>
      <p:sp>
        <p:nvSpPr>
          <p:cNvPr id="18" name="슬라이드 번호 개체 틀 14">
            <a:extLst>
              <a:ext uri="{FF2B5EF4-FFF2-40B4-BE49-F238E27FC236}">
                <a16:creationId xmlns:a16="http://schemas.microsoft.com/office/drawing/2014/main" id="{5BAB65FD-8C0A-26D9-8038-7D25B6F72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352800" y="6492875"/>
            <a:ext cx="2743200" cy="365125"/>
          </a:xfrm>
        </p:spPr>
        <p:txBody>
          <a:bodyPr/>
          <a:lstStyle/>
          <a:p>
            <a:fld id="{AEB16A5A-D96E-442B-96D8-B37865DA61E2}" type="slidenum">
              <a:rPr lang="ko-KR" altLang="en-US" smtClean="0"/>
              <a:t>7</a:t>
            </a:fld>
            <a:endParaRPr lang="ko-KR" alt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20E2C38-6EB6-3C6C-B34A-D1613EC74BE6}"/>
              </a:ext>
            </a:extLst>
          </p:cNvPr>
          <p:cNvGrpSpPr/>
          <p:nvPr/>
        </p:nvGrpSpPr>
        <p:grpSpPr>
          <a:xfrm>
            <a:off x="170287" y="491917"/>
            <a:ext cx="618765" cy="586456"/>
            <a:chOff x="6940742" y="2295914"/>
            <a:chExt cx="501361" cy="487004"/>
          </a:xfrm>
        </p:grpSpPr>
        <p:sp>
          <p:nvSpPr>
            <p:cNvPr id="5" name="Oval 77">
              <a:extLst>
                <a:ext uri="{FF2B5EF4-FFF2-40B4-BE49-F238E27FC236}">
                  <a16:creationId xmlns:a16="http://schemas.microsoft.com/office/drawing/2014/main" id="{66D4AC22-3736-5332-3350-DC9C178B5B77}"/>
                </a:ext>
              </a:extLst>
            </p:cNvPr>
            <p:cNvSpPr/>
            <p:nvPr/>
          </p:nvSpPr>
          <p:spPr>
            <a:xfrm>
              <a:off x="6940742" y="2295914"/>
              <a:ext cx="501361" cy="487004"/>
            </a:xfrm>
            <a:prstGeom prst="ellipse">
              <a:avLst/>
            </a:prstGeom>
            <a:solidFill>
              <a:srgbClr val="DF53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accent3">
                    <a:lumMod val="50000"/>
                  </a:schemeClr>
                </a:solidFill>
              </a:endParaRPr>
            </a:p>
          </p:txBody>
        </p:sp>
        <p:sp>
          <p:nvSpPr>
            <p:cNvPr id="6" name="Rectangle 42">
              <a:extLst>
                <a:ext uri="{FF2B5EF4-FFF2-40B4-BE49-F238E27FC236}">
                  <a16:creationId xmlns:a16="http://schemas.microsoft.com/office/drawing/2014/main" id="{C7FB1915-AE1C-1380-1218-005EEAB7E6ED}"/>
                </a:ext>
              </a:extLst>
            </p:cNvPr>
            <p:cNvSpPr/>
            <p:nvPr/>
          </p:nvSpPr>
          <p:spPr>
            <a:xfrm>
              <a:off x="7006799" y="2383263"/>
              <a:ext cx="355868" cy="369332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05</a:t>
              </a:r>
            </a:p>
          </p:txBody>
        </p:sp>
      </p:grp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6E8FB573-407F-1DCD-7EB4-DB04ACFFED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3533161"/>
              </p:ext>
            </p:extLst>
          </p:nvPr>
        </p:nvGraphicFramePr>
        <p:xfrm>
          <a:off x="332722" y="2408153"/>
          <a:ext cx="4752382" cy="4015539"/>
        </p:xfrm>
        <a:graphic>
          <a:graphicData uri="http://schemas.openxmlformats.org/drawingml/2006/table">
            <a:tbl>
              <a:tblPr/>
              <a:tblGrid>
                <a:gridCol w="12238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900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384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5049">
                <a:tc gridSpan="3">
                  <a:txBody>
                    <a:bodyPr/>
                    <a:lstStyle/>
                    <a:p>
                      <a:r>
                        <a:rPr lang="ko-KR" altLang="en-US" sz="1400" dirty="0">
                          <a:solidFill>
                            <a:srgbClr val="FFFFFF"/>
                          </a:solidFill>
                          <a:effectLst/>
                        </a:rPr>
                        <a:t>개인고객</a:t>
                      </a:r>
                      <a:r>
                        <a:rPr lang="en-US" altLang="ko-KR" sz="1400" dirty="0">
                          <a:solidFill>
                            <a:srgbClr val="FFFFFF"/>
                          </a:solidFill>
                          <a:effectLst/>
                        </a:rPr>
                        <a:t>(</a:t>
                      </a:r>
                      <a:r>
                        <a:rPr lang="en-US" sz="1400" dirty="0">
                          <a:solidFill>
                            <a:srgbClr val="FFFFFF"/>
                          </a:solidFill>
                          <a:effectLst/>
                        </a:rPr>
                        <a:t>Member)/</a:t>
                      </a:r>
                      <a:r>
                        <a:rPr lang="ko-KR" altLang="en-US" sz="1400" dirty="0">
                          <a:solidFill>
                            <a:srgbClr val="FFFFFF"/>
                          </a:solidFill>
                          <a:effectLst/>
                        </a:rPr>
                        <a:t>사업자</a:t>
                      </a:r>
                      <a:r>
                        <a:rPr lang="en-US" altLang="ko-KR" sz="1400" dirty="0">
                          <a:solidFill>
                            <a:srgbClr val="FFFFFF"/>
                          </a:solidFill>
                          <a:effectLst/>
                        </a:rPr>
                        <a:t>(Business)</a:t>
                      </a:r>
                      <a:endParaRPr lang="en-US" sz="1400" dirty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F027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049">
                <a:tc>
                  <a:txBody>
                    <a:bodyPr/>
                    <a:lstStyle/>
                    <a:p>
                      <a:r>
                        <a:rPr lang="en-US" sz="1400" dirty="0" err="1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userID</a:t>
                      </a:r>
                      <a:r>
                        <a:rPr lang="en-US" sz="14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(PK)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고객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NVARCHAR2(50)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049"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password1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비번</a:t>
                      </a:r>
                      <a:r>
                        <a:rPr lang="en-US" altLang="ko-KR" sz="14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NVARCHAR2(50)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049"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password2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비번</a:t>
                      </a:r>
                      <a:r>
                        <a:rPr lang="en-US" altLang="ko-KR" sz="14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NVARCHAR2(50)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049">
                <a:tc>
                  <a:txBody>
                    <a:bodyPr/>
                    <a:lstStyle/>
                    <a:p>
                      <a:r>
                        <a:rPr lang="en-US" sz="1400" dirty="0" err="1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userName</a:t>
                      </a:r>
                      <a:endParaRPr lang="en-US" sz="1400" dirty="0"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이름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NVARCHAR2(50)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5049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email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dirty="0" err="1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이메일</a:t>
                      </a:r>
                      <a:endParaRPr lang="ko-KR" altLang="en-US" sz="1400" dirty="0"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NVARCHAR2(50)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5049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phone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핸드폰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NVARCHAR2(50)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5049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addr1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주소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NVARCHAR2(50)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5049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addr2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상세주소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NVARCHAR2(50)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5049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gender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성별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NVARCHAR2(10)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65049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birth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생년월일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NVARCHAR2(50)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141F99E3-D363-FF7D-8F32-9E0BDCD993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1074465"/>
              </p:ext>
            </p:extLst>
          </p:nvPr>
        </p:nvGraphicFramePr>
        <p:xfrm>
          <a:off x="6205356" y="2408153"/>
          <a:ext cx="5653923" cy="4015545"/>
        </p:xfrm>
        <a:graphic>
          <a:graphicData uri="http://schemas.openxmlformats.org/drawingml/2006/table">
            <a:tbl>
              <a:tblPr/>
              <a:tblGrid>
                <a:gridCol w="18846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846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8464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67703">
                <a:tc gridSpan="3">
                  <a:txBody>
                    <a:bodyPr/>
                    <a:lstStyle/>
                    <a:p>
                      <a:r>
                        <a:rPr lang="ko-KR" altLang="en-US" sz="1400" dirty="0">
                          <a:solidFill>
                            <a:srgbClr val="FFFFFF"/>
                          </a:solidFill>
                          <a:effectLst/>
                        </a:rPr>
                        <a:t>제품정보</a:t>
                      </a:r>
                      <a:r>
                        <a:rPr lang="en-US" altLang="ko-KR" sz="1400" dirty="0">
                          <a:solidFill>
                            <a:srgbClr val="FFFFFF"/>
                          </a:solidFill>
                          <a:effectLst/>
                        </a:rPr>
                        <a:t>(</a:t>
                      </a:r>
                      <a:r>
                        <a:rPr lang="en-US" sz="1400" dirty="0">
                          <a:solidFill>
                            <a:srgbClr val="FFFFFF"/>
                          </a:solidFill>
                          <a:effectLst/>
                        </a:rPr>
                        <a:t>Product)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F027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7703">
                <a:tc>
                  <a:txBody>
                    <a:bodyPr/>
                    <a:lstStyle/>
                    <a:p>
                      <a:r>
                        <a:rPr lang="en-US" sz="1400" dirty="0" err="1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pCode</a:t>
                      </a:r>
                      <a:r>
                        <a:rPr lang="en-US" sz="14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(PK)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제품번호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NUMBER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7703">
                <a:tc>
                  <a:txBody>
                    <a:bodyPr/>
                    <a:lstStyle/>
                    <a:p>
                      <a:r>
                        <a:rPr lang="en-US" sz="1400" dirty="0" err="1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psubject</a:t>
                      </a:r>
                      <a:endParaRPr lang="en-US" sz="1400" dirty="0"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제품제목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NVARCHAR2(50)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7703"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category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제품구분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NVARCHAR2(50)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7703"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subcategory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제품서브구분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NVARCHAR2(50)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7703">
                <a:tc>
                  <a:txBody>
                    <a:bodyPr/>
                    <a:lstStyle/>
                    <a:p>
                      <a:r>
                        <a:rPr lang="en-US" sz="1400" dirty="0" err="1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pinfo</a:t>
                      </a:r>
                      <a:endParaRPr lang="en-US" sz="1400" dirty="0"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제품설명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NVARCHAR2(30)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7703"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price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제품가격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NUMBER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7703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unit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단위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NVARCHAR2(50)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7703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origin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원산지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NVARCHAR2(100)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67703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shelfLife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유통기한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NVARCHAR2(50)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67703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pimg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제품이미지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NVARCHAR2(50)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67703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created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작성일자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DATE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67703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amount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수량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NUMBER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67703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sale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할인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NUMBER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67703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salesvolume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판매량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NUMBER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42209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3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64A467-23BF-3FE4-C834-AEB193871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640" y="131481"/>
            <a:ext cx="5884271" cy="1600200"/>
          </a:xfrm>
        </p:spPr>
        <p:txBody>
          <a:bodyPr/>
          <a:lstStyle/>
          <a:p>
            <a:r>
              <a:rPr lang="en-US" altLang="ko-KR" b="1" dirty="0"/>
              <a:t>DB</a:t>
            </a:r>
            <a:r>
              <a:rPr lang="ko-KR" altLang="en-US" b="1" dirty="0"/>
              <a:t>설계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144AA81-4FBD-DF72-9299-BC1090B65F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87661" y="1752017"/>
            <a:ext cx="5763960" cy="725938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ko-KR" altLang="en-US" dirty="0"/>
              <a:t>▶</a:t>
            </a:r>
            <a:r>
              <a:rPr lang="ko-KR" altLang="en-US" b="1" dirty="0"/>
              <a:t> </a:t>
            </a:r>
            <a:r>
              <a:rPr lang="en-US" altLang="ko-KR" sz="2000" b="1" dirty="0"/>
              <a:t>Table</a:t>
            </a:r>
            <a:br>
              <a:rPr lang="en-US" altLang="ko-KR" b="1" dirty="0"/>
            </a:br>
            <a:endParaRPr lang="en-US" altLang="ko-KR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562213F6-1DE5-0C98-6B5F-C564F2DD9C2D}"/>
              </a:ext>
            </a:extLst>
          </p:cNvPr>
          <p:cNvGrpSpPr/>
          <p:nvPr/>
        </p:nvGrpSpPr>
        <p:grpSpPr>
          <a:xfrm>
            <a:off x="172544" y="491917"/>
            <a:ext cx="618765" cy="586456"/>
            <a:chOff x="6935086" y="2927926"/>
            <a:chExt cx="501361" cy="487004"/>
          </a:xfrm>
        </p:grpSpPr>
        <p:sp>
          <p:nvSpPr>
            <p:cNvPr id="11" name="Oval 89">
              <a:extLst>
                <a:ext uri="{FF2B5EF4-FFF2-40B4-BE49-F238E27FC236}">
                  <a16:creationId xmlns:a16="http://schemas.microsoft.com/office/drawing/2014/main" id="{16757CD5-D260-761D-95AB-E999B793DBA1}"/>
                </a:ext>
              </a:extLst>
            </p:cNvPr>
            <p:cNvSpPr/>
            <p:nvPr/>
          </p:nvSpPr>
          <p:spPr>
            <a:xfrm>
              <a:off x="6935086" y="2927926"/>
              <a:ext cx="501361" cy="487004"/>
            </a:xfrm>
            <a:prstGeom prst="ellipse">
              <a:avLst/>
            </a:prstGeom>
            <a:solidFill>
              <a:srgbClr val="BF56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accent4">
                    <a:lumMod val="50000"/>
                  </a:schemeClr>
                </a:solidFill>
                <a:latin typeface="FontAwesome" pitchFamily="2" charset="0"/>
              </a:endParaRPr>
            </a:p>
          </p:txBody>
        </p:sp>
        <p:sp>
          <p:nvSpPr>
            <p:cNvPr id="12" name="Rectangle 43">
              <a:extLst>
                <a:ext uri="{FF2B5EF4-FFF2-40B4-BE49-F238E27FC236}">
                  <a16:creationId xmlns:a16="http://schemas.microsoft.com/office/drawing/2014/main" id="{F0ADD570-9E53-CD27-AF27-D3FF13DFC010}"/>
                </a:ext>
              </a:extLst>
            </p:cNvPr>
            <p:cNvSpPr/>
            <p:nvPr/>
          </p:nvSpPr>
          <p:spPr>
            <a:xfrm>
              <a:off x="7006004" y="3021336"/>
              <a:ext cx="355868" cy="369332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03</a:t>
              </a:r>
            </a:p>
          </p:txBody>
        </p:sp>
      </p:grpSp>
      <p:sp>
        <p:nvSpPr>
          <p:cNvPr id="18" name="슬라이드 번호 개체 틀 14">
            <a:extLst>
              <a:ext uri="{FF2B5EF4-FFF2-40B4-BE49-F238E27FC236}">
                <a16:creationId xmlns:a16="http://schemas.microsoft.com/office/drawing/2014/main" id="{5BAB65FD-8C0A-26D9-8038-7D25B6F72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352800" y="6492875"/>
            <a:ext cx="2743200" cy="365125"/>
          </a:xfrm>
        </p:spPr>
        <p:txBody>
          <a:bodyPr/>
          <a:lstStyle/>
          <a:p>
            <a:fld id="{AEB16A5A-D96E-442B-96D8-B37865DA61E2}" type="slidenum">
              <a:rPr lang="ko-KR" altLang="en-US" smtClean="0"/>
              <a:t>8</a:t>
            </a:fld>
            <a:endParaRPr lang="ko-KR" alt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20E2C38-6EB6-3C6C-B34A-D1613EC74BE6}"/>
              </a:ext>
            </a:extLst>
          </p:cNvPr>
          <p:cNvGrpSpPr/>
          <p:nvPr/>
        </p:nvGrpSpPr>
        <p:grpSpPr>
          <a:xfrm>
            <a:off x="170287" y="491917"/>
            <a:ext cx="618765" cy="586456"/>
            <a:chOff x="6940742" y="2295914"/>
            <a:chExt cx="501361" cy="487004"/>
          </a:xfrm>
        </p:grpSpPr>
        <p:sp>
          <p:nvSpPr>
            <p:cNvPr id="5" name="Oval 77">
              <a:extLst>
                <a:ext uri="{FF2B5EF4-FFF2-40B4-BE49-F238E27FC236}">
                  <a16:creationId xmlns:a16="http://schemas.microsoft.com/office/drawing/2014/main" id="{66D4AC22-3736-5332-3350-DC9C178B5B77}"/>
                </a:ext>
              </a:extLst>
            </p:cNvPr>
            <p:cNvSpPr/>
            <p:nvPr/>
          </p:nvSpPr>
          <p:spPr>
            <a:xfrm>
              <a:off x="6940742" y="2295914"/>
              <a:ext cx="501361" cy="487004"/>
            </a:xfrm>
            <a:prstGeom prst="ellipse">
              <a:avLst/>
            </a:prstGeom>
            <a:solidFill>
              <a:srgbClr val="DF53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accent3">
                    <a:lumMod val="50000"/>
                  </a:schemeClr>
                </a:solidFill>
              </a:endParaRPr>
            </a:p>
          </p:txBody>
        </p:sp>
        <p:sp>
          <p:nvSpPr>
            <p:cNvPr id="6" name="Rectangle 42">
              <a:extLst>
                <a:ext uri="{FF2B5EF4-FFF2-40B4-BE49-F238E27FC236}">
                  <a16:creationId xmlns:a16="http://schemas.microsoft.com/office/drawing/2014/main" id="{C7FB1915-AE1C-1380-1218-005EEAB7E6ED}"/>
                </a:ext>
              </a:extLst>
            </p:cNvPr>
            <p:cNvSpPr/>
            <p:nvPr/>
          </p:nvSpPr>
          <p:spPr>
            <a:xfrm>
              <a:off x="7006799" y="2383263"/>
              <a:ext cx="355868" cy="369332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05</a:t>
              </a:r>
            </a:p>
          </p:txBody>
        </p:sp>
      </p:grp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31DB9AC5-64F1-1B7E-1562-6D329B7CB9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1604961"/>
              </p:ext>
            </p:extLst>
          </p:nvPr>
        </p:nvGraphicFramePr>
        <p:xfrm>
          <a:off x="329172" y="2414201"/>
          <a:ext cx="4702023" cy="2160000"/>
        </p:xfrm>
        <a:graphic>
          <a:graphicData uri="http://schemas.openxmlformats.org/drawingml/2006/table">
            <a:tbl>
              <a:tblPr/>
              <a:tblGrid>
                <a:gridCol w="15673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3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6734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32000">
                <a:tc gridSpan="3">
                  <a:txBody>
                    <a:bodyPr/>
                    <a:lstStyle/>
                    <a:p>
                      <a:r>
                        <a:rPr lang="ko-KR" altLang="en-US" sz="1400" dirty="0">
                          <a:solidFill>
                            <a:srgbClr val="FFFFFF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장바구니</a:t>
                      </a:r>
                      <a:r>
                        <a:rPr lang="en-US" altLang="ko-KR" sz="1400" dirty="0">
                          <a:solidFill>
                            <a:srgbClr val="FFFFFF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lang="en-US" sz="1400" dirty="0">
                          <a:solidFill>
                            <a:srgbClr val="FFFFFF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bucket)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F027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r>
                        <a:rPr lang="en-US" sz="1400" dirty="0" err="1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bkNum</a:t>
                      </a:r>
                      <a:r>
                        <a:rPr lang="en-US" sz="14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(PK)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bk</a:t>
                      </a:r>
                      <a:r>
                        <a:rPr lang="ko-KR" alt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번호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NUMBER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userID(FK)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고객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NVARCHAR2(50)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orderCnt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주문수량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NUMBER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pCode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제품번호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NUMBER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4634F926-0968-6D56-22AA-B238C54912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6610776"/>
              </p:ext>
            </p:extLst>
          </p:nvPr>
        </p:nvGraphicFramePr>
        <p:xfrm>
          <a:off x="5951621" y="2406981"/>
          <a:ext cx="4951377" cy="2167220"/>
        </p:xfrm>
        <a:graphic>
          <a:graphicData uri="http://schemas.openxmlformats.org/drawingml/2006/table">
            <a:tbl>
              <a:tblPr/>
              <a:tblGrid>
                <a:gridCol w="16504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504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04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41805">
                <a:tc gridSpan="3">
                  <a:txBody>
                    <a:bodyPr/>
                    <a:lstStyle/>
                    <a:p>
                      <a:r>
                        <a:rPr lang="ko-KR" altLang="en-US" sz="1400" dirty="0" err="1">
                          <a:solidFill>
                            <a:srgbClr val="FFFFFF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찜목록</a:t>
                      </a:r>
                      <a:r>
                        <a:rPr lang="en-US" altLang="ko-KR" sz="1400" dirty="0">
                          <a:solidFill>
                            <a:srgbClr val="FFFFFF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lang="en-US" sz="1400" dirty="0" err="1">
                          <a:solidFill>
                            <a:srgbClr val="FFFFFF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Favorit</a:t>
                      </a:r>
                      <a:r>
                        <a:rPr lang="en-US" sz="1400" dirty="0">
                          <a:solidFill>
                            <a:srgbClr val="FFFFFF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F027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1805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fNum(PK)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찜번호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NUMBER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1805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pCode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제품번호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NUMBER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1805">
                <a:tc>
                  <a:txBody>
                    <a:bodyPr/>
                    <a:lstStyle/>
                    <a:p>
                      <a:r>
                        <a:rPr lang="en-US" sz="1400" dirty="0" err="1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userID</a:t>
                      </a:r>
                      <a:r>
                        <a:rPr lang="en-US" sz="14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(FK)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고객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NVARCHAR2(50)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06621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3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64A467-23BF-3FE4-C834-AEB193871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640" y="131481"/>
            <a:ext cx="5884271" cy="1600200"/>
          </a:xfrm>
        </p:spPr>
        <p:txBody>
          <a:bodyPr/>
          <a:lstStyle/>
          <a:p>
            <a:r>
              <a:rPr lang="en-US" altLang="ko-KR" b="1" dirty="0"/>
              <a:t>DB</a:t>
            </a:r>
            <a:r>
              <a:rPr lang="ko-KR" altLang="en-US" b="1" dirty="0"/>
              <a:t>설계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144AA81-4FBD-DF72-9299-BC1090B65F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87661" y="1752016"/>
            <a:ext cx="6129377" cy="759721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ko-KR" altLang="en-US" dirty="0"/>
              <a:t>▶</a:t>
            </a:r>
            <a:r>
              <a:rPr lang="ko-KR" altLang="en-US" b="1" dirty="0"/>
              <a:t> </a:t>
            </a:r>
            <a:r>
              <a:rPr lang="en-US" altLang="ko-KR" sz="2000" b="1" dirty="0"/>
              <a:t>Table</a:t>
            </a:r>
            <a:br>
              <a:rPr lang="en-US" altLang="ko-KR" b="1" dirty="0"/>
            </a:br>
            <a:endParaRPr lang="en-US" altLang="ko-KR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562213F6-1DE5-0C98-6B5F-C564F2DD9C2D}"/>
              </a:ext>
            </a:extLst>
          </p:cNvPr>
          <p:cNvGrpSpPr/>
          <p:nvPr/>
        </p:nvGrpSpPr>
        <p:grpSpPr>
          <a:xfrm>
            <a:off x="172544" y="491917"/>
            <a:ext cx="618765" cy="586456"/>
            <a:chOff x="6935086" y="2927926"/>
            <a:chExt cx="501361" cy="487004"/>
          </a:xfrm>
        </p:grpSpPr>
        <p:sp>
          <p:nvSpPr>
            <p:cNvPr id="11" name="Oval 89">
              <a:extLst>
                <a:ext uri="{FF2B5EF4-FFF2-40B4-BE49-F238E27FC236}">
                  <a16:creationId xmlns:a16="http://schemas.microsoft.com/office/drawing/2014/main" id="{16757CD5-D260-761D-95AB-E999B793DBA1}"/>
                </a:ext>
              </a:extLst>
            </p:cNvPr>
            <p:cNvSpPr/>
            <p:nvPr/>
          </p:nvSpPr>
          <p:spPr>
            <a:xfrm>
              <a:off x="6935086" y="2927926"/>
              <a:ext cx="501361" cy="487004"/>
            </a:xfrm>
            <a:prstGeom prst="ellipse">
              <a:avLst/>
            </a:prstGeom>
            <a:solidFill>
              <a:srgbClr val="BF56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accent4">
                    <a:lumMod val="50000"/>
                  </a:schemeClr>
                </a:solidFill>
                <a:latin typeface="FontAwesome" pitchFamily="2" charset="0"/>
              </a:endParaRPr>
            </a:p>
          </p:txBody>
        </p:sp>
        <p:sp>
          <p:nvSpPr>
            <p:cNvPr id="12" name="Rectangle 43">
              <a:extLst>
                <a:ext uri="{FF2B5EF4-FFF2-40B4-BE49-F238E27FC236}">
                  <a16:creationId xmlns:a16="http://schemas.microsoft.com/office/drawing/2014/main" id="{F0ADD570-9E53-CD27-AF27-D3FF13DFC010}"/>
                </a:ext>
              </a:extLst>
            </p:cNvPr>
            <p:cNvSpPr/>
            <p:nvPr/>
          </p:nvSpPr>
          <p:spPr>
            <a:xfrm>
              <a:off x="7006004" y="3021336"/>
              <a:ext cx="355868" cy="369332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03</a:t>
              </a:r>
            </a:p>
          </p:txBody>
        </p:sp>
      </p:grpSp>
      <p:sp>
        <p:nvSpPr>
          <p:cNvPr id="18" name="슬라이드 번호 개체 틀 14">
            <a:extLst>
              <a:ext uri="{FF2B5EF4-FFF2-40B4-BE49-F238E27FC236}">
                <a16:creationId xmlns:a16="http://schemas.microsoft.com/office/drawing/2014/main" id="{5BAB65FD-8C0A-26D9-8038-7D25B6F72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352800" y="6492875"/>
            <a:ext cx="2743200" cy="365125"/>
          </a:xfrm>
        </p:spPr>
        <p:txBody>
          <a:bodyPr/>
          <a:lstStyle/>
          <a:p>
            <a:fld id="{AEB16A5A-D96E-442B-96D8-B37865DA61E2}" type="slidenum">
              <a:rPr lang="ko-KR" altLang="en-US" smtClean="0"/>
              <a:t>9</a:t>
            </a:fld>
            <a:endParaRPr lang="ko-KR" alt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20E2C38-6EB6-3C6C-B34A-D1613EC74BE6}"/>
              </a:ext>
            </a:extLst>
          </p:cNvPr>
          <p:cNvGrpSpPr/>
          <p:nvPr/>
        </p:nvGrpSpPr>
        <p:grpSpPr>
          <a:xfrm>
            <a:off x="170287" y="491917"/>
            <a:ext cx="618765" cy="586456"/>
            <a:chOff x="6940742" y="2295914"/>
            <a:chExt cx="501361" cy="487004"/>
          </a:xfrm>
        </p:grpSpPr>
        <p:sp>
          <p:nvSpPr>
            <p:cNvPr id="5" name="Oval 77">
              <a:extLst>
                <a:ext uri="{FF2B5EF4-FFF2-40B4-BE49-F238E27FC236}">
                  <a16:creationId xmlns:a16="http://schemas.microsoft.com/office/drawing/2014/main" id="{66D4AC22-3736-5332-3350-DC9C178B5B77}"/>
                </a:ext>
              </a:extLst>
            </p:cNvPr>
            <p:cNvSpPr/>
            <p:nvPr/>
          </p:nvSpPr>
          <p:spPr>
            <a:xfrm>
              <a:off x="6940742" y="2295914"/>
              <a:ext cx="501361" cy="487004"/>
            </a:xfrm>
            <a:prstGeom prst="ellipse">
              <a:avLst/>
            </a:prstGeom>
            <a:solidFill>
              <a:srgbClr val="DF53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accent3">
                    <a:lumMod val="50000"/>
                  </a:schemeClr>
                </a:solidFill>
              </a:endParaRPr>
            </a:p>
          </p:txBody>
        </p:sp>
        <p:sp>
          <p:nvSpPr>
            <p:cNvPr id="6" name="Rectangle 42">
              <a:extLst>
                <a:ext uri="{FF2B5EF4-FFF2-40B4-BE49-F238E27FC236}">
                  <a16:creationId xmlns:a16="http://schemas.microsoft.com/office/drawing/2014/main" id="{C7FB1915-AE1C-1380-1218-005EEAB7E6ED}"/>
                </a:ext>
              </a:extLst>
            </p:cNvPr>
            <p:cNvSpPr/>
            <p:nvPr/>
          </p:nvSpPr>
          <p:spPr>
            <a:xfrm>
              <a:off x="7006799" y="2383263"/>
              <a:ext cx="355868" cy="369332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05</a:t>
              </a:r>
            </a:p>
          </p:txBody>
        </p:sp>
      </p:grp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E7256A8C-165A-3AB0-583B-0AB0BC3454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0159270"/>
              </p:ext>
            </p:extLst>
          </p:nvPr>
        </p:nvGraphicFramePr>
        <p:xfrm>
          <a:off x="318760" y="2411723"/>
          <a:ext cx="4812633" cy="3888000"/>
        </p:xfrm>
        <a:graphic>
          <a:graphicData uri="http://schemas.openxmlformats.org/drawingml/2006/table">
            <a:tbl>
              <a:tblPr/>
              <a:tblGrid>
                <a:gridCol w="16042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42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0421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32000">
                <a:tc gridSpan="3">
                  <a:txBody>
                    <a:bodyPr/>
                    <a:lstStyle/>
                    <a:p>
                      <a:r>
                        <a:rPr lang="ko-KR" altLang="en-US" sz="1400" dirty="0">
                          <a:solidFill>
                            <a:srgbClr val="FFFFFF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주문</a:t>
                      </a:r>
                      <a:r>
                        <a:rPr lang="en-US" altLang="ko-KR" sz="1400" dirty="0">
                          <a:solidFill>
                            <a:srgbClr val="FFFFFF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lang="en-US" sz="1400" dirty="0">
                          <a:solidFill>
                            <a:srgbClr val="FFFFFF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ORDER)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F027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r>
                        <a:rPr lang="en-US" sz="1400" dirty="0" err="1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orderNum</a:t>
                      </a:r>
                      <a:r>
                        <a:rPr lang="en-US" sz="14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(PK)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주문번호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NUMBER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userID(FK)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고객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NVARCHAR2(50)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recipient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받는사람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NVARCHAR2(50)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addr1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주소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NVARCHAR2(100)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addr2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상세주소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NVARCHAR2(100)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phoneNum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핸드폰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NVARCHAR2(50)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order_Date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주문날짜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DATE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payment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주문금액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NUMBER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D7C33D0A-F6B5-B29F-8C1B-4420394336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6280325"/>
              </p:ext>
            </p:extLst>
          </p:nvPr>
        </p:nvGraphicFramePr>
        <p:xfrm>
          <a:off x="6109960" y="2422151"/>
          <a:ext cx="4940967" cy="3877572"/>
        </p:xfrm>
        <a:graphic>
          <a:graphicData uri="http://schemas.openxmlformats.org/drawingml/2006/table">
            <a:tbl>
              <a:tblPr/>
              <a:tblGrid>
                <a:gridCol w="16469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469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469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46262">
                <a:tc gridSpan="3">
                  <a:txBody>
                    <a:bodyPr/>
                    <a:lstStyle/>
                    <a:p>
                      <a:r>
                        <a:rPr lang="ko-KR" altLang="en-US" sz="1400" dirty="0">
                          <a:solidFill>
                            <a:srgbClr val="FFFFFF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주문 상세</a:t>
                      </a:r>
                      <a:r>
                        <a:rPr lang="en-US" altLang="ko-KR" sz="1400" dirty="0">
                          <a:solidFill>
                            <a:srgbClr val="FFFFFF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lang="en-US" sz="1400" dirty="0" err="1">
                          <a:solidFill>
                            <a:srgbClr val="FFFFFF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OrderDetail</a:t>
                      </a:r>
                      <a:r>
                        <a:rPr lang="en-US" sz="1400" dirty="0">
                          <a:solidFill>
                            <a:srgbClr val="FFFFFF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F027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6262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oddtNum(PK)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주문번호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NUMBER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6262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userID(FK)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고객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NVARCHAR2(50)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6262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pCode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제품번호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NUMBER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46262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cnt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수량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NUMBER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46262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orderNum(FK)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주문번호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NUMBER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47121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910</TotalTime>
  <Words>1339</Words>
  <Application>Microsoft Office PowerPoint</Application>
  <PresentationFormat>와이드스크린</PresentationFormat>
  <Paragraphs>633</Paragraphs>
  <Slides>30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7" baseType="lpstr">
      <vt:lpstr>FontAwesome</vt:lpstr>
      <vt:lpstr>HY견고딕</vt:lpstr>
      <vt:lpstr>나눔고딕 ExtraBold</vt:lpstr>
      <vt:lpstr>맑은 고딕</vt:lpstr>
      <vt:lpstr>Arial</vt:lpstr>
      <vt:lpstr>Dreaming Outloud Pro</vt:lpstr>
      <vt:lpstr>Office 테마</vt:lpstr>
      <vt:lpstr>Eat, drink and be merry!</vt:lpstr>
      <vt:lpstr>PowerPoint 프레젠테이션</vt:lpstr>
      <vt:lpstr>프로젝트 개발 주제/목적</vt:lpstr>
      <vt:lpstr>프로젝트 개발 역할 분배</vt:lpstr>
      <vt:lpstr>프로젝트 개발 환경/기술/도구</vt:lpstr>
      <vt:lpstr>프로젝트 개발 일정</vt:lpstr>
      <vt:lpstr>DB설계</vt:lpstr>
      <vt:lpstr>DB설계</vt:lpstr>
      <vt:lpstr>DB설계</vt:lpstr>
      <vt:lpstr>DB설계</vt:lpstr>
      <vt:lpstr>DB설계</vt:lpstr>
      <vt:lpstr>DB설계</vt:lpstr>
      <vt:lpstr>DB설계</vt:lpstr>
      <vt:lpstr>DB설계</vt:lpstr>
      <vt:lpstr>UML</vt:lpstr>
      <vt:lpstr>유스케이스</vt:lpstr>
      <vt:lpstr>IA시나리오</vt:lpstr>
      <vt:lpstr>Flow차트</vt:lpstr>
      <vt:lpstr>화면구성 – main페이지</vt:lpstr>
      <vt:lpstr>화면구성 – 회원가입페이지</vt:lpstr>
      <vt:lpstr>화면구성 – 로그인페이지</vt:lpstr>
      <vt:lpstr>화면구성 – 상품페이지</vt:lpstr>
      <vt:lpstr>화면구성 – 상품등록페이지</vt:lpstr>
      <vt:lpstr>화면구성 – 장바구니페이지</vt:lpstr>
      <vt:lpstr>화면구성 – 찜하기페이지</vt:lpstr>
      <vt:lpstr>화면구성 – 결제페이지</vt:lpstr>
      <vt:lpstr>화면구성 – 고객센터페이지</vt:lpstr>
      <vt:lpstr>프로젝트 시연</vt:lpstr>
      <vt:lpstr>개선사항</vt:lpstr>
      <vt:lpstr>Eat, drink and be merry!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Eat, drink and be merry!</dc:title>
  <dc:creator>yeforest.oh@gmail.com</dc:creator>
  <cp:lastModifiedBy>yeforest.oh@gmail.com</cp:lastModifiedBy>
  <cp:revision>10</cp:revision>
  <dcterms:created xsi:type="dcterms:W3CDTF">2022-10-13T07:18:44Z</dcterms:created>
  <dcterms:modified xsi:type="dcterms:W3CDTF">2022-10-17T01:55:06Z</dcterms:modified>
</cp:coreProperties>
</file>